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6" r:id="rId2"/>
    <p:sldId id="257" r:id="rId3"/>
    <p:sldId id="260" r:id="rId4"/>
  </p:sldIdLst>
  <p:sldSz cx="12801600" cy="9601200" type="A3"/>
  <p:notesSz cx="9144000" cy="6858000"/>
  <p:defaultTextStyle>
    <a:defPPr>
      <a:defRPr lang="en-US"/>
    </a:defPPr>
    <a:lvl1pPr marL="0" algn="l" defTabSz="1279779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1pPr>
    <a:lvl2pPr marL="639889" algn="l" defTabSz="1279779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2pPr>
    <a:lvl3pPr marL="1279779" algn="l" defTabSz="1279779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3pPr>
    <a:lvl4pPr marL="1919669" algn="l" defTabSz="1279779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4pPr>
    <a:lvl5pPr marL="2559557" algn="l" defTabSz="1279779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5pPr>
    <a:lvl6pPr marL="3199447" algn="l" defTabSz="1279779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6pPr>
    <a:lvl7pPr marL="3839337" algn="l" defTabSz="1279779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7pPr>
    <a:lvl8pPr marL="4479226" algn="l" defTabSz="1279779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8pPr>
    <a:lvl9pPr marL="5119116" algn="l" defTabSz="1279779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" id="{1F3AB772-6C61-4BFA-8D5A-DFDB451147C5}">
          <p14:sldIdLst>
            <p14:sldId id="306"/>
          </p14:sldIdLst>
        </p14:section>
        <p14:section name="Basic Info." id="{4D33FE07-C3CC-4E1E-94DE-6489D43489F3}">
          <p14:sldIdLst>
            <p14:sldId id="257"/>
          </p14:sldIdLst>
        </p14:section>
        <p14:section name="Submission Requirements" id="{6DAB28C2-4CD1-4695-9A84-B8FEF551660F}">
          <p14:sldIdLst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25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60A1"/>
    <a:srgbClr val="4E97E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>
      <p:cViewPr varScale="1">
        <p:scale>
          <a:sx n="42" d="100"/>
          <a:sy n="42" d="100"/>
        </p:scale>
        <p:origin x="1560" y="60"/>
      </p:cViewPr>
      <p:guideLst>
        <p:guide orient="horz" pos="3025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AA74C-C8D8-46EC-B1F6-353A3F33C4F8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24B2AE-1D6B-42C5-A4D7-758D5876F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73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79779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1pPr>
    <a:lvl2pPr marL="639889" algn="l" defTabSz="1279779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2pPr>
    <a:lvl3pPr marL="1279779" algn="l" defTabSz="1279779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3pPr>
    <a:lvl4pPr marL="1919669" algn="l" defTabSz="1279779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4pPr>
    <a:lvl5pPr marL="2559557" algn="l" defTabSz="1279779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5pPr>
    <a:lvl6pPr marL="3199447" algn="l" defTabSz="1279779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6pPr>
    <a:lvl7pPr marL="3839337" algn="l" defTabSz="1279779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7pPr>
    <a:lvl8pPr marL="4479226" algn="l" defTabSz="1279779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8pPr>
    <a:lvl9pPr marL="5119116" algn="l" defTabSz="1279779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4B2AE-1D6B-42C5-A4D7-758D5876FF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66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4B2AE-1D6B-42C5-A4D7-758D5876FFA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356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4B2AE-1D6B-42C5-A4D7-758D5876FFA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356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nd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A close up of a building&#10;&#10;Description automatically generated">
            <a:extLst>
              <a:ext uri="{FF2B5EF4-FFF2-40B4-BE49-F238E27FC236}">
                <a16:creationId xmlns:a16="http://schemas.microsoft.com/office/drawing/2014/main" id="{8B30F15C-4785-44CB-94A1-3A7D33BAD4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7" r="4731"/>
          <a:stretch/>
        </p:blipFill>
        <p:spPr>
          <a:xfrm>
            <a:off x="-1" y="0"/>
            <a:ext cx="12801601" cy="9601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F91FA91-9496-4866-A5AC-69891412344D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9995" y="3648075"/>
            <a:ext cx="1152525" cy="11525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B3BABCB-AD57-4B4D-9E93-24A96B54A14D}"/>
              </a:ext>
            </a:extLst>
          </p:cNvPr>
          <p:cNvSpPr txBox="1"/>
          <p:nvPr userDrawn="1"/>
        </p:nvSpPr>
        <p:spPr>
          <a:xfrm>
            <a:off x="7543800" y="4917738"/>
            <a:ext cx="4495800" cy="4468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C60A1"/>
                </a:solidFill>
              </a:rPr>
              <a:t>Program: </a:t>
            </a:r>
          </a:p>
          <a:p>
            <a:r>
              <a:rPr lang="en-US" sz="2000" b="1" i="1" dirty="0">
                <a:solidFill>
                  <a:schemeClr val="bg1">
                    <a:lumMod val="50000"/>
                  </a:schemeClr>
                </a:solidFill>
              </a:rPr>
              <a:t>Course Code: </a:t>
            </a:r>
          </a:p>
          <a:p>
            <a:r>
              <a:rPr lang="en-US" sz="2000" b="1" i="1" dirty="0">
                <a:solidFill>
                  <a:schemeClr val="bg1">
                    <a:lumMod val="50000"/>
                  </a:schemeClr>
                </a:solidFill>
              </a:rPr>
              <a:t>Course Name:</a:t>
            </a:r>
          </a:p>
          <a:p>
            <a:endParaRPr lang="en-US" b="1" dirty="0">
              <a:solidFill>
                <a:srgbClr val="1C60A1"/>
              </a:solidFill>
            </a:endParaRPr>
          </a:p>
          <a:p>
            <a:r>
              <a:rPr lang="en-US" sz="2000" b="1" i="1" dirty="0">
                <a:solidFill>
                  <a:schemeClr val="bg1">
                    <a:lumMod val="50000"/>
                  </a:schemeClr>
                </a:solidFill>
              </a:rPr>
              <a:t>Examination Committee </a:t>
            </a:r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r>
              <a:rPr lang="en-US" sz="1800" b="1" dirty="0"/>
              <a:t>Ain Shams University</a:t>
            </a:r>
          </a:p>
          <a:p>
            <a:r>
              <a:rPr lang="en-US" sz="1800" b="1" dirty="0"/>
              <a:t>Faculty of Engineering </a:t>
            </a:r>
          </a:p>
          <a:p>
            <a:r>
              <a:rPr lang="en-US" sz="1800" b="1" dirty="0"/>
              <a:t>Spring Semester – 2020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3570427-81E9-433F-9CC4-DDEACABED6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33800" y="1619250"/>
            <a:ext cx="8915400" cy="666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RESEARCH &amp; PROJECT SUBMISSIONS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F3FF55C-12D7-4640-922E-D05D702DBA6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39200" y="4917738"/>
            <a:ext cx="3429000" cy="340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517" b="1" kern="1200" dirty="0">
                <a:solidFill>
                  <a:srgbClr val="1C60A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b="1" dirty="0">
                <a:solidFill>
                  <a:srgbClr val="1C60A1"/>
                </a:solidFill>
              </a:rPr>
              <a:t>Fill in </a:t>
            </a:r>
            <a:endParaRPr lang="en-US" dirty="0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81B795CD-1078-4BEA-9134-74A28A1E654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991600" y="5317573"/>
            <a:ext cx="3429000" cy="340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000" b="1" i="1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Fill in 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CB7C8E8E-07C9-440A-935D-ACDF7C0BCB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067800" y="5604742"/>
            <a:ext cx="3429000" cy="340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000" b="1" i="1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Fill in 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A0D62A69-BB95-4B9C-A36F-2E7FA828594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96200" y="6594138"/>
            <a:ext cx="3429000" cy="340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0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z="2000" b="1" dirty="0"/>
              <a:t>Fill in </a:t>
            </a:r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7983F6E1-F972-443D-AE35-12BDC1E9F9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696200" y="6915967"/>
            <a:ext cx="3429000" cy="340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0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z="2000" b="1" dirty="0"/>
              <a:t>Fill in </a:t>
            </a:r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E769A7B1-5B7D-4B9A-B621-07171997C79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96200" y="7232614"/>
            <a:ext cx="3429000" cy="340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0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z="2000" b="1" dirty="0"/>
              <a:t>Fill in </a:t>
            </a:r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C923DFD8-F215-45E5-9A6D-A5020F5BF68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96200" y="7542271"/>
            <a:ext cx="3429000" cy="340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0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z="2000" b="1" dirty="0"/>
              <a:t>Fill in 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BFE40802-1236-4687-A5F3-12C24806C9D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96200" y="7859809"/>
            <a:ext cx="3429000" cy="340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0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z="2000" b="1" dirty="0"/>
              <a:t>Fill in </a:t>
            </a:r>
          </a:p>
        </p:txBody>
      </p:sp>
    </p:spTree>
    <p:extLst>
      <p:ext uri="{BB962C8B-B14F-4D97-AF65-F5344CB8AC3E}">
        <p14:creationId xmlns:p14="http://schemas.microsoft.com/office/powerpoint/2010/main" val="14608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4"/>
            <a:ext cx="11521440" cy="1600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2240284"/>
            <a:ext cx="11521440" cy="633634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58B4A885-20EC-4E6E-BB4B-6781C2765E9F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98C0C59B-7B8D-4535-B1F1-9A3FF2079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8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15250" y="1200149"/>
            <a:ext cx="4751705" cy="255587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5688" y="1200149"/>
            <a:ext cx="14046200" cy="255587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58B4A885-20EC-4E6E-BB4B-6781C2765E9F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98C0C59B-7B8D-4535-B1F1-9A3FF2079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57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Inf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12148990-6920-4844-9BDE-499B260C6971}"/>
              </a:ext>
            </a:extLst>
          </p:cNvPr>
          <p:cNvSpPr/>
          <p:nvPr userDrawn="1"/>
        </p:nvSpPr>
        <p:spPr>
          <a:xfrm>
            <a:off x="1" y="4205940"/>
            <a:ext cx="12801600" cy="1813860"/>
          </a:xfrm>
          <a:prstGeom prst="rect">
            <a:avLst/>
          </a:prstGeom>
          <a:solidFill>
            <a:srgbClr val="1C60A1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6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14D6290C-CC66-4351-BF8A-CADA7BF40E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669752" y="287338"/>
            <a:ext cx="3856038" cy="307975"/>
          </a:xfrm>
          <a:prstGeom prst="rect">
            <a:avLst/>
          </a:prstGeom>
        </p:spPr>
        <p:txBody>
          <a:bodyPr/>
          <a:lstStyle>
            <a:lvl1pPr marL="0" indent="0" algn="r" defTabSz="1279779" rtl="1" eaLnBrk="1" latinLnBrk="0" hangingPunct="1">
              <a:buNone/>
              <a:defRPr lang="en-US" sz="1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COURSE CODE, COURSE NAME, SPRING 2020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CDB179-C937-4E46-B5A4-932AA66CD434}"/>
              </a:ext>
            </a:extLst>
          </p:cNvPr>
          <p:cNvSpPr/>
          <p:nvPr userDrawn="1"/>
        </p:nvSpPr>
        <p:spPr>
          <a:xfrm>
            <a:off x="1" y="1621212"/>
            <a:ext cx="12801600" cy="1813860"/>
          </a:xfrm>
          <a:prstGeom prst="rect">
            <a:avLst/>
          </a:prstGeom>
          <a:solidFill>
            <a:srgbClr val="1C60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6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025B4C6C-EAE5-416E-9EB7-7CDF8EA871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8434" y="1246514"/>
            <a:ext cx="12099687" cy="363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709" tIns="27355" rIns="54709" bIns="27355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547086"/>
            <a:r>
              <a:rPr lang="en-US" altLang="en-US" sz="2000" b="1" dirty="0">
                <a:solidFill>
                  <a:srgbClr val="1C60A1"/>
                </a:solidFill>
                <a:latin typeface="Calibri" pitchFamily="34" charset="0"/>
                <a:ea typeface="Calibri" pitchFamily="34" charset="0"/>
              </a:rPr>
              <a:t>Student Personal Information</a:t>
            </a:r>
            <a:endParaRPr lang="en-US" altLang="en-US" sz="2800" dirty="0">
              <a:solidFill>
                <a:srgbClr val="1C60A1"/>
              </a:solidFill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B6F1C80-FB24-4B59-BF0B-E2213B44110D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780310577"/>
              </p:ext>
            </p:extLst>
          </p:nvPr>
        </p:nvGraphicFramePr>
        <p:xfrm>
          <a:off x="381000" y="1810295"/>
          <a:ext cx="2462727" cy="12580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2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7653"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Student Name(s):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32" marR="41032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135"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Student Code(s):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32" marR="41032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653"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Class/Year: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32" marR="41032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12BCDFAB-E891-4FD8-BC38-83A01DE96AD4}"/>
              </a:ext>
            </a:extLst>
          </p:cNvPr>
          <p:cNvSpPr/>
          <p:nvPr userDrawn="1"/>
        </p:nvSpPr>
        <p:spPr>
          <a:xfrm>
            <a:off x="1069448" y="9278779"/>
            <a:ext cx="114730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dirty="0">
                <a:latin typeface="+mj-lt"/>
              </a:rPr>
              <a:t>SPRING SEMESTER - YEAR 201</a:t>
            </a:r>
            <a:r>
              <a:rPr lang="ar-EG" sz="1000" dirty="0">
                <a:latin typeface="+mj-lt"/>
              </a:rPr>
              <a:t>9</a:t>
            </a:r>
            <a:r>
              <a:rPr lang="en-US" sz="1000" dirty="0">
                <a:latin typeface="+mj-lt"/>
              </a:rPr>
              <a:t>/20</a:t>
            </a:r>
            <a:r>
              <a:rPr lang="ar-EG" sz="1000" dirty="0">
                <a:latin typeface="+mj-lt"/>
              </a:rPr>
              <a:t>20</a:t>
            </a:r>
            <a:endParaRPr lang="en-US" sz="1000" dirty="0">
              <a:latin typeface="+mj-lt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C46C9EF-5C55-4CA9-BB69-E6386B13A33F}"/>
              </a:ext>
            </a:extLst>
          </p:cNvPr>
          <p:cNvCxnSpPr>
            <a:cxnSpLocks/>
          </p:cNvCxnSpPr>
          <p:nvPr userDrawn="1"/>
        </p:nvCxnSpPr>
        <p:spPr>
          <a:xfrm>
            <a:off x="198434" y="9220200"/>
            <a:ext cx="1237456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D4AB8DB-49C3-4506-A88E-1031B7641C9C}"/>
              </a:ext>
            </a:extLst>
          </p:cNvPr>
          <p:cNvSpPr/>
          <p:nvPr userDrawn="1"/>
        </p:nvSpPr>
        <p:spPr>
          <a:xfrm>
            <a:off x="1083006" y="341116"/>
            <a:ext cx="58875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AIN SHAMS UNIVERSITY</a:t>
            </a:r>
            <a:endParaRPr lang="en-US" sz="1400" dirty="0"/>
          </a:p>
          <a:p>
            <a:r>
              <a:rPr lang="en-US" sz="1400" b="1" dirty="0"/>
              <a:t>FACULTY OF ENGINEERING</a:t>
            </a:r>
            <a:endParaRPr lang="en-US" sz="1400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30E30738-F1E6-4364-BE07-610395A15ED4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99" y="175894"/>
            <a:ext cx="842107" cy="842107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96564B2C-9C29-40FB-920E-86E19EFDB9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81200" y="1949922"/>
            <a:ext cx="4800600" cy="220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6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Fill in </a:t>
            </a:r>
          </a:p>
        </p:txBody>
      </p:sp>
      <p:sp>
        <p:nvSpPr>
          <p:cNvPr id="30" name="Text Placeholder 28">
            <a:extLst>
              <a:ext uri="{FF2B5EF4-FFF2-40B4-BE49-F238E27FC236}">
                <a16:creationId xmlns:a16="http://schemas.microsoft.com/office/drawing/2014/main" id="{551EF9CB-8539-4175-9BE2-B90B58A43F7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81200" y="2363772"/>
            <a:ext cx="4800600" cy="220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6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Fill in 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4042BD40-775C-4E69-BD30-3D3EDF04CF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81200" y="2777622"/>
            <a:ext cx="4800600" cy="220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6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Fill in </a:t>
            </a:r>
          </a:p>
        </p:txBody>
      </p:sp>
      <p:sp>
        <p:nvSpPr>
          <p:cNvPr id="32" name="Rectangle 1">
            <a:extLst>
              <a:ext uri="{FF2B5EF4-FFF2-40B4-BE49-F238E27FC236}">
                <a16:creationId xmlns:a16="http://schemas.microsoft.com/office/drawing/2014/main" id="{6CFCEA22-1B57-4A29-97A4-78FD3F0DD9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8434" y="3817962"/>
            <a:ext cx="12099687" cy="363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709" tIns="27355" rIns="54709" bIns="27355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547086"/>
            <a:r>
              <a:rPr lang="en-US" altLang="en-US" sz="2000" b="1" dirty="0">
                <a:solidFill>
                  <a:srgbClr val="1C60A1"/>
                </a:solidFill>
                <a:latin typeface="Calibri" pitchFamily="34" charset="0"/>
                <a:ea typeface="Calibri" pitchFamily="34" charset="0"/>
              </a:rPr>
              <a:t>Plagiarism Statement</a:t>
            </a:r>
            <a:endParaRPr lang="en-US" altLang="en-US" sz="2800" dirty="0">
              <a:solidFill>
                <a:srgbClr val="1C60A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2AE5110-988B-4EF1-B732-ABD32D40C3B3}"/>
              </a:ext>
            </a:extLst>
          </p:cNvPr>
          <p:cNvSpPr txBox="1"/>
          <p:nvPr userDrawn="1"/>
        </p:nvSpPr>
        <p:spPr>
          <a:xfrm>
            <a:off x="214430" y="4362058"/>
            <a:ext cx="1196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 certify that this assignment / report is my own work, based on my personal study and/or research and that I have acknowledged all material and sources used in its preparation, whether they are books, articles, reports, lecture notes, and any other kind of document, electronic or personal communication. I also certify that this assignment / report has not been previously been submitted for assessment for another course. I certify that I have not copied in part or whole or otherwise plagiarized the work of other students and / or persons.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2187FFA-6CC9-4B2A-A49F-007768A37859}"/>
              </a:ext>
            </a:extLst>
          </p:cNvPr>
          <p:cNvSpPr txBox="1"/>
          <p:nvPr userDrawn="1"/>
        </p:nvSpPr>
        <p:spPr>
          <a:xfrm>
            <a:off x="214430" y="5579973"/>
            <a:ext cx="3138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Signature/Student Name: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0501AE5-5233-40F5-8EA6-DB2F571BBD1E}"/>
              </a:ext>
            </a:extLst>
          </p:cNvPr>
          <p:cNvSpPr txBox="1"/>
          <p:nvPr userDrawn="1"/>
        </p:nvSpPr>
        <p:spPr>
          <a:xfrm>
            <a:off x="9387873" y="5579973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Date: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63E94A64-AFD1-401B-8E80-EE6F3493340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53919" y="5587038"/>
            <a:ext cx="4379913" cy="249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Fill in 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BBFDC647-C27F-4342-872D-DDCB6192786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987873" y="5587038"/>
            <a:ext cx="2537917" cy="249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Fill in 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2A003E38-E8CD-4219-8945-C6836260C4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92976" y="6787088"/>
            <a:ext cx="4556125" cy="3630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1C60A1"/>
                </a:solidFill>
              </a:defRPr>
            </a:lvl1pPr>
          </a:lstStyle>
          <a:p>
            <a:pPr lvl="0"/>
            <a:r>
              <a:rPr lang="en-US" dirty="0"/>
              <a:t>Fill in Section Title </a:t>
            </a:r>
          </a:p>
        </p:txBody>
      </p:sp>
      <p:sp>
        <p:nvSpPr>
          <p:cNvPr id="44" name="Text Placeholder 4">
            <a:extLst>
              <a:ext uri="{FF2B5EF4-FFF2-40B4-BE49-F238E27FC236}">
                <a16:creationId xmlns:a16="http://schemas.microsoft.com/office/drawing/2014/main" id="{C89089DD-A99A-4E7C-AD5A-4DE5DD8A734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59528" y="6678999"/>
            <a:ext cx="633448" cy="48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kern="1200" dirty="0">
                <a:solidFill>
                  <a:srgbClr val="1C60A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45" name="Rectangle 1">
            <a:extLst>
              <a:ext uri="{FF2B5EF4-FFF2-40B4-BE49-F238E27FC236}">
                <a16:creationId xmlns:a16="http://schemas.microsoft.com/office/drawing/2014/main" id="{5AF9FAA8-B9D0-49A8-A952-F28E3367A75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8434" y="6272331"/>
            <a:ext cx="12099687" cy="363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709" tIns="27355" rIns="54709" bIns="27355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547086"/>
            <a:r>
              <a:rPr lang="en-US" altLang="en-US" sz="2000" b="1" dirty="0">
                <a:solidFill>
                  <a:srgbClr val="1C60A1"/>
                </a:solidFill>
                <a:latin typeface="Calibri" pitchFamily="34" charset="0"/>
                <a:ea typeface="Calibri" pitchFamily="34" charset="0"/>
              </a:rPr>
              <a:t>Submission Contents</a:t>
            </a:r>
            <a:endParaRPr lang="en-US" altLang="en-US" sz="2800" i="1" dirty="0">
              <a:solidFill>
                <a:srgbClr val="FF0000"/>
              </a:solidFill>
            </a:endParaRPr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EBC894F4-FF52-4DD3-A277-3FD12667E5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92976" y="7194689"/>
            <a:ext cx="4556125" cy="3630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1C60A1"/>
                </a:solidFill>
              </a:defRPr>
            </a:lvl1pPr>
          </a:lstStyle>
          <a:p>
            <a:pPr lvl="0"/>
            <a:r>
              <a:rPr lang="en-US" dirty="0"/>
              <a:t>Fill in Section Title 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21AE70AF-CA75-49E7-B63F-69407BEE3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9528" y="7086600"/>
            <a:ext cx="633448" cy="48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kern="1200" dirty="0">
                <a:solidFill>
                  <a:srgbClr val="1C60A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48" name="Text Placeholder 2">
            <a:extLst>
              <a:ext uri="{FF2B5EF4-FFF2-40B4-BE49-F238E27FC236}">
                <a16:creationId xmlns:a16="http://schemas.microsoft.com/office/drawing/2014/main" id="{52CC78F0-4F7D-4F4D-A0BE-93BCB1648F9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92976" y="7599039"/>
            <a:ext cx="4556125" cy="3630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1C60A1"/>
                </a:solidFill>
              </a:defRPr>
            </a:lvl1pPr>
          </a:lstStyle>
          <a:p>
            <a:pPr lvl="0"/>
            <a:r>
              <a:rPr lang="en-US" dirty="0"/>
              <a:t>Fill in Section Title 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4C75521D-9EBE-4834-AB50-9F3C31552E2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59528" y="7490950"/>
            <a:ext cx="633448" cy="48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kern="1200" dirty="0">
                <a:solidFill>
                  <a:srgbClr val="1C60A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239E0F7D-ED18-4410-A22F-4C7D4167D35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92976" y="8004536"/>
            <a:ext cx="4556125" cy="3630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1C60A1"/>
                </a:solidFill>
              </a:defRPr>
            </a:lvl1pPr>
          </a:lstStyle>
          <a:p>
            <a:pPr lvl="0"/>
            <a:r>
              <a:rPr lang="en-US" dirty="0"/>
              <a:t>Fill in Section Title </a:t>
            </a:r>
          </a:p>
        </p:txBody>
      </p:sp>
      <p:sp>
        <p:nvSpPr>
          <p:cNvPr id="51" name="Text Placeholder 4">
            <a:extLst>
              <a:ext uri="{FF2B5EF4-FFF2-40B4-BE49-F238E27FC236}">
                <a16:creationId xmlns:a16="http://schemas.microsoft.com/office/drawing/2014/main" id="{1926D2DB-4E25-4E4F-9265-3CDF0A964A9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59528" y="7896447"/>
            <a:ext cx="633448" cy="48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kern="1200" dirty="0">
                <a:solidFill>
                  <a:srgbClr val="1C60A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52" name="Text Placeholder 2">
            <a:extLst>
              <a:ext uri="{FF2B5EF4-FFF2-40B4-BE49-F238E27FC236}">
                <a16:creationId xmlns:a16="http://schemas.microsoft.com/office/drawing/2014/main" id="{FC7268AB-5680-40F8-8345-CB791BD4ECA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92976" y="8415031"/>
            <a:ext cx="4556125" cy="3630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1C60A1"/>
                </a:solidFill>
              </a:defRPr>
            </a:lvl1pPr>
          </a:lstStyle>
          <a:p>
            <a:pPr lvl="0"/>
            <a:r>
              <a:rPr lang="en-US" dirty="0"/>
              <a:t>Fill in Section Title </a:t>
            </a:r>
          </a:p>
        </p:txBody>
      </p:sp>
      <p:sp>
        <p:nvSpPr>
          <p:cNvPr id="53" name="Text Placeholder 4">
            <a:extLst>
              <a:ext uri="{FF2B5EF4-FFF2-40B4-BE49-F238E27FC236}">
                <a16:creationId xmlns:a16="http://schemas.microsoft.com/office/drawing/2014/main" id="{E4706371-B0AD-4732-9142-9641734D402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59528" y="8306942"/>
            <a:ext cx="633448" cy="48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kern="1200" dirty="0">
                <a:solidFill>
                  <a:srgbClr val="1C60A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84D3737B-587B-419D-99A7-9D1B87BEFB3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39000" y="6787088"/>
            <a:ext cx="4556125" cy="3630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1C60A1"/>
                </a:solidFill>
              </a:defRPr>
            </a:lvl1pPr>
          </a:lstStyle>
          <a:p>
            <a:pPr lvl="0"/>
            <a:r>
              <a:rPr lang="en-US" dirty="0"/>
              <a:t>Fill in Section Title </a:t>
            </a:r>
          </a:p>
        </p:txBody>
      </p:sp>
      <p:sp>
        <p:nvSpPr>
          <p:cNvPr id="55" name="Text Placeholder 4">
            <a:extLst>
              <a:ext uri="{FF2B5EF4-FFF2-40B4-BE49-F238E27FC236}">
                <a16:creationId xmlns:a16="http://schemas.microsoft.com/office/drawing/2014/main" id="{276464A6-821F-4A48-9EC9-85E96C118BC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605552" y="6678999"/>
            <a:ext cx="633448" cy="48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kern="1200" dirty="0">
                <a:solidFill>
                  <a:srgbClr val="1C60A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56" name="Text Placeholder 2">
            <a:extLst>
              <a:ext uri="{FF2B5EF4-FFF2-40B4-BE49-F238E27FC236}">
                <a16:creationId xmlns:a16="http://schemas.microsoft.com/office/drawing/2014/main" id="{599CD86D-ABAD-4737-BECE-4FB42C4D765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239000" y="7194689"/>
            <a:ext cx="4556125" cy="3630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1C60A1"/>
                </a:solidFill>
              </a:defRPr>
            </a:lvl1pPr>
          </a:lstStyle>
          <a:p>
            <a:pPr lvl="0"/>
            <a:r>
              <a:rPr lang="en-US" dirty="0"/>
              <a:t>Fill in Section Title </a:t>
            </a:r>
          </a:p>
        </p:txBody>
      </p:sp>
      <p:sp>
        <p:nvSpPr>
          <p:cNvPr id="57" name="Text Placeholder 4">
            <a:extLst>
              <a:ext uri="{FF2B5EF4-FFF2-40B4-BE49-F238E27FC236}">
                <a16:creationId xmlns:a16="http://schemas.microsoft.com/office/drawing/2014/main" id="{04539DE9-7802-4E7D-8101-D08857BDCAA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605552" y="7086600"/>
            <a:ext cx="633448" cy="48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kern="1200" dirty="0">
                <a:solidFill>
                  <a:srgbClr val="1C60A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58" name="Text Placeholder 2">
            <a:extLst>
              <a:ext uri="{FF2B5EF4-FFF2-40B4-BE49-F238E27FC236}">
                <a16:creationId xmlns:a16="http://schemas.microsoft.com/office/drawing/2014/main" id="{64CB24E0-CEA0-45D3-8755-7EAA2D175DD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239000" y="7599039"/>
            <a:ext cx="4556125" cy="3630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1C60A1"/>
                </a:solidFill>
              </a:defRPr>
            </a:lvl1pPr>
          </a:lstStyle>
          <a:p>
            <a:pPr lvl="0"/>
            <a:r>
              <a:rPr lang="en-US" dirty="0"/>
              <a:t>Fill in Section Title </a:t>
            </a:r>
          </a:p>
        </p:txBody>
      </p:sp>
      <p:sp>
        <p:nvSpPr>
          <p:cNvPr id="59" name="Text Placeholder 4">
            <a:extLst>
              <a:ext uri="{FF2B5EF4-FFF2-40B4-BE49-F238E27FC236}">
                <a16:creationId xmlns:a16="http://schemas.microsoft.com/office/drawing/2014/main" id="{19C0F27C-9163-4A5A-ADEE-2C667C4E4A0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605552" y="7490950"/>
            <a:ext cx="633448" cy="48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kern="1200" dirty="0">
                <a:solidFill>
                  <a:srgbClr val="1C60A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60" name="Text Placeholder 2">
            <a:extLst>
              <a:ext uri="{FF2B5EF4-FFF2-40B4-BE49-F238E27FC236}">
                <a16:creationId xmlns:a16="http://schemas.microsoft.com/office/drawing/2014/main" id="{9069EF03-D3B9-46FF-99B6-EB07A30EF0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239000" y="8004536"/>
            <a:ext cx="4556125" cy="3630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1C60A1"/>
                </a:solidFill>
              </a:defRPr>
            </a:lvl1pPr>
          </a:lstStyle>
          <a:p>
            <a:pPr lvl="0"/>
            <a:r>
              <a:rPr lang="en-US" dirty="0"/>
              <a:t>Fill in Section Title </a:t>
            </a:r>
          </a:p>
        </p:txBody>
      </p:sp>
      <p:sp>
        <p:nvSpPr>
          <p:cNvPr id="61" name="Text Placeholder 4">
            <a:extLst>
              <a:ext uri="{FF2B5EF4-FFF2-40B4-BE49-F238E27FC236}">
                <a16:creationId xmlns:a16="http://schemas.microsoft.com/office/drawing/2014/main" id="{134FA210-8E98-4976-8FA0-D0CC9F98DE46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605552" y="7896447"/>
            <a:ext cx="633448" cy="48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kern="1200" dirty="0">
                <a:solidFill>
                  <a:srgbClr val="1C60A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62" name="Text Placeholder 2">
            <a:extLst>
              <a:ext uri="{FF2B5EF4-FFF2-40B4-BE49-F238E27FC236}">
                <a16:creationId xmlns:a16="http://schemas.microsoft.com/office/drawing/2014/main" id="{73993270-AE47-4442-9B62-914BBB70E878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239000" y="8415031"/>
            <a:ext cx="4556125" cy="3630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1C60A1"/>
                </a:solidFill>
              </a:defRPr>
            </a:lvl1pPr>
          </a:lstStyle>
          <a:p>
            <a:pPr lvl="0"/>
            <a:r>
              <a:rPr lang="en-US" dirty="0"/>
              <a:t>Fill in Section Title </a:t>
            </a:r>
          </a:p>
        </p:txBody>
      </p:sp>
      <p:sp>
        <p:nvSpPr>
          <p:cNvPr id="63" name="Text Placeholder 4">
            <a:extLst>
              <a:ext uri="{FF2B5EF4-FFF2-40B4-BE49-F238E27FC236}">
                <a16:creationId xmlns:a16="http://schemas.microsoft.com/office/drawing/2014/main" id="{79C69C86-3319-433F-BAF3-46FF4BFCD5C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605552" y="8306942"/>
            <a:ext cx="633448" cy="48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kern="1200" dirty="0">
                <a:solidFill>
                  <a:srgbClr val="1C60A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117683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missi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A82D39FB-4B06-4113-8922-20BB414000D4}"/>
              </a:ext>
            </a:extLst>
          </p:cNvPr>
          <p:cNvSpPr/>
          <p:nvPr userDrawn="1"/>
        </p:nvSpPr>
        <p:spPr>
          <a:xfrm>
            <a:off x="1069448" y="9278779"/>
            <a:ext cx="114730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dirty="0">
                <a:latin typeface="+mj-lt"/>
              </a:rPr>
              <a:t>SPRING SEMESTER - YEAR 201</a:t>
            </a:r>
            <a:r>
              <a:rPr lang="ar-EG" sz="1000" dirty="0">
                <a:latin typeface="+mj-lt"/>
              </a:rPr>
              <a:t>9</a:t>
            </a:r>
            <a:r>
              <a:rPr lang="en-US" sz="1000" dirty="0">
                <a:latin typeface="+mj-lt"/>
              </a:rPr>
              <a:t>/20</a:t>
            </a:r>
            <a:r>
              <a:rPr lang="ar-EG" sz="1000" dirty="0">
                <a:latin typeface="+mj-lt"/>
              </a:rPr>
              <a:t>20</a:t>
            </a:r>
            <a:endParaRPr lang="en-US" sz="1000" dirty="0">
              <a:latin typeface="+mj-lt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361FDDB-B324-4CEF-8834-585DC7434AD3}"/>
              </a:ext>
            </a:extLst>
          </p:cNvPr>
          <p:cNvCxnSpPr>
            <a:cxnSpLocks/>
          </p:cNvCxnSpPr>
          <p:nvPr userDrawn="1"/>
        </p:nvCxnSpPr>
        <p:spPr>
          <a:xfrm>
            <a:off x="198434" y="9220200"/>
            <a:ext cx="1237456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51D59C3A-6415-4D46-96B9-14EE0406F364}"/>
              </a:ext>
            </a:extLst>
          </p:cNvPr>
          <p:cNvSpPr/>
          <p:nvPr userDrawn="1"/>
        </p:nvSpPr>
        <p:spPr>
          <a:xfrm>
            <a:off x="274320" y="1183223"/>
            <a:ext cx="12115800" cy="78845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26">
            <a:extLst>
              <a:ext uri="{FF2B5EF4-FFF2-40B4-BE49-F238E27FC236}">
                <a16:creationId xmlns:a16="http://schemas.microsoft.com/office/drawing/2014/main" id="{425FF8A3-5CFF-4A1D-A33B-3D834B316AC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669752" y="287338"/>
            <a:ext cx="3856038" cy="307975"/>
          </a:xfrm>
          <a:prstGeom prst="rect">
            <a:avLst/>
          </a:prstGeom>
        </p:spPr>
        <p:txBody>
          <a:bodyPr/>
          <a:lstStyle>
            <a:lvl1pPr marL="0" indent="0" algn="r" defTabSz="1279779" rtl="1" eaLnBrk="1" latinLnBrk="0" hangingPunct="1">
              <a:buNone/>
              <a:defRPr lang="en-US" sz="1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COURSE CODE, COURSE NAME, SPRING 2020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1C8C000-1983-4CB0-AFB9-6F7E69DA6665}"/>
              </a:ext>
            </a:extLst>
          </p:cNvPr>
          <p:cNvSpPr/>
          <p:nvPr userDrawn="1"/>
        </p:nvSpPr>
        <p:spPr>
          <a:xfrm>
            <a:off x="1083006" y="341116"/>
            <a:ext cx="58875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AIN SHAMS UNIVERSITY</a:t>
            </a:r>
            <a:endParaRPr lang="en-US" sz="1400" dirty="0"/>
          </a:p>
          <a:p>
            <a:r>
              <a:rPr lang="en-US" sz="1400" b="1" dirty="0"/>
              <a:t>FACULTY OF ENGINEERING</a:t>
            </a:r>
            <a:endParaRPr lang="en-US" sz="14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224A4BD-0E10-444F-9BF8-C8F9D0494EEF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99" y="175894"/>
            <a:ext cx="842107" cy="84210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CB72DC-4BFA-47E7-A60B-CB8DB3B4FAA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52195" y="1330433"/>
            <a:ext cx="4556125" cy="423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1C60A1"/>
                </a:solidFill>
              </a:defRPr>
            </a:lvl1pPr>
          </a:lstStyle>
          <a:p>
            <a:pPr lvl="0"/>
            <a:r>
              <a:rPr lang="en-US" dirty="0"/>
              <a:t>Fill in Section Title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4D1700-9422-4E06-8998-F28C889175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1480" y="1219200"/>
            <a:ext cx="763587" cy="5286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3600" b="1" kern="1200" dirty="0">
                <a:solidFill>
                  <a:srgbClr val="1C60A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641947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4"/>
            <a:ext cx="11521440" cy="1600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5691" y="6989763"/>
            <a:ext cx="9398952" cy="19769137"/>
          </a:xfrm>
          <a:prstGeom prst="rect">
            <a:avLst/>
          </a:prstGeom>
        </p:spPr>
        <p:txBody>
          <a:bodyPr/>
          <a:lstStyle>
            <a:lvl1pPr>
              <a:defRPr sz="3829"/>
            </a:lvl1pPr>
            <a:lvl2pPr>
              <a:defRPr sz="3291"/>
            </a:lvl2pPr>
            <a:lvl3pPr>
              <a:defRPr sz="2812"/>
            </a:lvl3pPr>
            <a:lvl4pPr>
              <a:defRPr sz="2453"/>
            </a:lvl4pPr>
            <a:lvl5pPr>
              <a:defRPr sz="2453"/>
            </a:lvl5pPr>
            <a:lvl6pPr>
              <a:defRPr sz="2453"/>
            </a:lvl6pPr>
            <a:lvl7pPr>
              <a:defRPr sz="2453"/>
            </a:lvl7pPr>
            <a:lvl8pPr>
              <a:defRPr sz="2453"/>
            </a:lvl8pPr>
            <a:lvl9pPr>
              <a:defRPr sz="24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1" y="6989763"/>
            <a:ext cx="9398953" cy="19769137"/>
          </a:xfrm>
          <a:prstGeom prst="rect">
            <a:avLst/>
          </a:prstGeom>
        </p:spPr>
        <p:txBody>
          <a:bodyPr/>
          <a:lstStyle>
            <a:lvl1pPr>
              <a:defRPr sz="3829"/>
            </a:lvl1pPr>
            <a:lvl2pPr>
              <a:defRPr sz="3291"/>
            </a:lvl2pPr>
            <a:lvl3pPr>
              <a:defRPr sz="2812"/>
            </a:lvl3pPr>
            <a:lvl4pPr>
              <a:defRPr sz="2453"/>
            </a:lvl4pPr>
            <a:lvl5pPr>
              <a:defRPr sz="2453"/>
            </a:lvl5pPr>
            <a:lvl6pPr>
              <a:defRPr sz="2453"/>
            </a:lvl6pPr>
            <a:lvl7pPr>
              <a:defRPr sz="2453"/>
            </a:lvl7pPr>
            <a:lvl8pPr>
              <a:defRPr sz="2453"/>
            </a:lvl8pPr>
            <a:lvl9pPr>
              <a:defRPr sz="24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58B4A885-20EC-4E6E-BB4B-6781C2765E9F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98C0C59B-7B8D-4535-B1F1-9A3FF2079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81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4"/>
            <a:ext cx="11521440" cy="1600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9"/>
            <a:ext cx="5656263" cy="8956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91" b="1"/>
            </a:lvl1pPr>
            <a:lvl2pPr marL="623527" indent="0">
              <a:buNone/>
              <a:defRPr sz="2812" b="1"/>
            </a:lvl2pPr>
            <a:lvl3pPr marL="1247055" indent="0">
              <a:buNone/>
              <a:defRPr sz="2453" b="1"/>
            </a:lvl3pPr>
            <a:lvl4pPr marL="1870583" indent="0">
              <a:buNone/>
              <a:defRPr sz="2094" b="1"/>
            </a:lvl4pPr>
            <a:lvl5pPr marL="2494109" indent="0">
              <a:buNone/>
              <a:defRPr sz="2094" b="1"/>
            </a:lvl5pPr>
            <a:lvl6pPr marL="3117637" indent="0">
              <a:buNone/>
              <a:defRPr sz="2094" b="1"/>
            </a:lvl6pPr>
            <a:lvl7pPr marL="3741165" indent="0">
              <a:buNone/>
              <a:defRPr sz="2094" b="1"/>
            </a:lvl7pPr>
            <a:lvl8pPr marL="4364692" indent="0">
              <a:buNone/>
              <a:defRPr sz="2094" b="1"/>
            </a:lvl8pPr>
            <a:lvl9pPr marL="4988220" indent="0">
              <a:buNone/>
              <a:defRPr sz="20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6"/>
            <a:ext cx="5656263" cy="5531803"/>
          </a:xfrm>
          <a:prstGeom prst="rect">
            <a:avLst/>
          </a:prstGeom>
        </p:spPr>
        <p:txBody>
          <a:bodyPr/>
          <a:lstStyle>
            <a:lvl1pPr>
              <a:defRPr sz="3291"/>
            </a:lvl1pPr>
            <a:lvl2pPr>
              <a:defRPr sz="2812"/>
            </a:lvl2pPr>
            <a:lvl3pPr>
              <a:defRPr sz="2453"/>
            </a:lvl3pPr>
            <a:lvl4pPr>
              <a:defRPr sz="2094"/>
            </a:lvl4pPr>
            <a:lvl5pPr>
              <a:defRPr sz="2094"/>
            </a:lvl5pPr>
            <a:lvl6pPr>
              <a:defRPr sz="2094"/>
            </a:lvl6pPr>
            <a:lvl7pPr>
              <a:defRPr sz="2094"/>
            </a:lvl7pPr>
            <a:lvl8pPr>
              <a:defRPr sz="2094"/>
            </a:lvl8pPr>
            <a:lvl9pPr>
              <a:defRPr sz="20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2149159"/>
            <a:ext cx="5658485" cy="8956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91" b="1"/>
            </a:lvl1pPr>
            <a:lvl2pPr marL="623527" indent="0">
              <a:buNone/>
              <a:defRPr sz="2812" b="1"/>
            </a:lvl2pPr>
            <a:lvl3pPr marL="1247055" indent="0">
              <a:buNone/>
              <a:defRPr sz="2453" b="1"/>
            </a:lvl3pPr>
            <a:lvl4pPr marL="1870583" indent="0">
              <a:buNone/>
              <a:defRPr sz="2094" b="1"/>
            </a:lvl4pPr>
            <a:lvl5pPr marL="2494109" indent="0">
              <a:buNone/>
              <a:defRPr sz="2094" b="1"/>
            </a:lvl5pPr>
            <a:lvl6pPr marL="3117637" indent="0">
              <a:buNone/>
              <a:defRPr sz="2094" b="1"/>
            </a:lvl6pPr>
            <a:lvl7pPr marL="3741165" indent="0">
              <a:buNone/>
              <a:defRPr sz="2094" b="1"/>
            </a:lvl7pPr>
            <a:lvl8pPr marL="4364692" indent="0">
              <a:buNone/>
              <a:defRPr sz="2094" b="1"/>
            </a:lvl8pPr>
            <a:lvl9pPr marL="4988220" indent="0">
              <a:buNone/>
              <a:defRPr sz="20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3044826"/>
            <a:ext cx="5658485" cy="5531803"/>
          </a:xfrm>
          <a:prstGeom prst="rect">
            <a:avLst/>
          </a:prstGeom>
        </p:spPr>
        <p:txBody>
          <a:bodyPr/>
          <a:lstStyle>
            <a:lvl1pPr>
              <a:defRPr sz="3291"/>
            </a:lvl1pPr>
            <a:lvl2pPr>
              <a:defRPr sz="2812"/>
            </a:lvl2pPr>
            <a:lvl3pPr>
              <a:defRPr sz="2453"/>
            </a:lvl3pPr>
            <a:lvl4pPr>
              <a:defRPr sz="2094"/>
            </a:lvl4pPr>
            <a:lvl5pPr>
              <a:defRPr sz="2094"/>
            </a:lvl5pPr>
            <a:lvl6pPr>
              <a:defRPr sz="2094"/>
            </a:lvl6pPr>
            <a:lvl7pPr>
              <a:defRPr sz="2094"/>
            </a:lvl7pPr>
            <a:lvl8pPr>
              <a:defRPr sz="2094"/>
            </a:lvl8pPr>
            <a:lvl9pPr>
              <a:defRPr sz="20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58B4A885-20EC-4E6E-BB4B-6781C2765E9F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98C0C59B-7B8D-4535-B1F1-9A3FF2079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6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4"/>
            <a:ext cx="11521440" cy="1600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58B4A885-20EC-4E6E-BB4B-6781C2765E9F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98C0C59B-7B8D-4535-B1F1-9A3FF2079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01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58B4A885-20EC-4E6E-BB4B-6781C2765E9F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98C0C59B-7B8D-4535-B1F1-9A3FF2079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51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1"/>
            <a:ext cx="4211638" cy="1626870"/>
          </a:xfrm>
          <a:prstGeom prst="rect">
            <a:avLst/>
          </a:prstGeom>
        </p:spPr>
        <p:txBody>
          <a:bodyPr anchor="b"/>
          <a:lstStyle>
            <a:lvl1pPr algn="l">
              <a:defRPr sz="281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2" y="382274"/>
            <a:ext cx="7156449" cy="8194358"/>
          </a:xfrm>
          <a:prstGeom prst="rect">
            <a:avLst/>
          </a:prstGeom>
        </p:spPr>
        <p:txBody>
          <a:bodyPr/>
          <a:lstStyle>
            <a:lvl1pPr>
              <a:defRPr sz="4427"/>
            </a:lvl1pPr>
            <a:lvl2pPr>
              <a:defRPr sz="3829"/>
            </a:lvl2pPr>
            <a:lvl3pPr>
              <a:defRPr sz="3291"/>
            </a:lvl3pPr>
            <a:lvl4pPr>
              <a:defRPr sz="2812"/>
            </a:lvl4pPr>
            <a:lvl5pPr>
              <a:defRPr sz="2812"/>
            </a:lvl5pPr>
            <a:lvl6pPr>
              <a:defRPr sz="2812"/>
            </a:lvl6pPr>
            <a:lvl7pPr>
              <a:defRPr sz="2812"/>
            </a:lvl7pPr>
            <a:lvl8pPr>
              <a:defRPr sz="2812"/>
            </a:lvl8pPr>
            <a:lvl9pPr>
              <a:defRPr sz="28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3"/>
            <a:ext cx="4211638" cy="6567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74"/>
            </a:lvl1pPr>
            <a:lvl2pPr marL="623527" indent="0">
              <a:buNone/>
              <a:defRPr sz="1615"/>
            </a:lvl2pPr>
            <a:lvl3pPr marL="1247055" indent="0">
              <a:buNone/>
              <a:defRPr sz="1376"/>
            </a:lvl3pPr>
            <a:lvl4pPr marL="1870583" indent="0">
              <a:buNone/>
              <a:defRPr sz="1256"/>
            </a:lvl4pPr>
            <a:lvl5pPr marL="2494109" indent="0">
              <a:buNone/>
              <a:defRPr sz="1256"/>
            </a:lvl5pPr>
            <a:lvl6pPr marL="3117637" indent="0">
              <a:buNone/>
              <a:defRPr sz="1256"/>
            </a:lvl6pPr>
            <a:lvl7pPr marL="3741165" indent="0">
              <a:buNone/>
              <a:defRPr sz="1256"/>
            </a:lvl7pPr>
            <a:lvl8pPr marL="4364692" indent="0">
              <a:buNone/>
              <a:defRPr sz="1256"/>
            </a:lvl8pPr>
            <a:lvl9pPr marL="4988220" indent="0">
              <a:buNone/>
              <a:defRPr sz="12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58B4A885-20EC-4E6E-BB4B-6781C2765E9F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98C0C59B-7B8D-4535-B1F1-9A3FF2079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16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2"/>
            <a:ext cx="7680960" cy="793433"/>
          </a:xfrm>
          <a:prstGeom prst="rect">
            <a:avLst/>
          </a:prstGeom>
        </p:spPr>
        <p:txBody>
          <a:bodyPr anchor="b"/>
          <a:lstStyle>
            <a:lvl1pPr algn="l">
              <a:defRPr sz="281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6"/>
            <a:ext cx="7680960" cy="5760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27"/>
            </a:lvl1pPr>
            <a:lvl2pPr marL="623527" indent="0">
              <a:buNone/>
              <a:defRPr sz="3829"/>
            </a:lvl2pPr>
            <a:lvl3pPr marL="1247055" indent="0">
              <a:buNone/>
              <a:defRPr sz="3291"/>
            </a:lvl3pPr>
            <a:lvl4pPr marL="1870583" indent="0">
              <a:buNone/>
              <a:defRPr sz="2812"/>
            </a:lvl4pPr>
            <a:lvl5pPr marL="2494109" indent="0">
              <a:buNone/>
              <a:defRPr sz="2812"/>
            </a:lvl5pPr>
            <a:lvl6pPr marL="3117637" indent="0">
              <a:buNone/>
              <a:defRPr sz="2812"/>
            </a:lvl6pPr>
            <a:lvl7pPr marL="3741165" indent="0">
              <a:buNone/>
              <a:defRPr sz="2812"/>
            </a:lvl7pPr>
            <a:lvl8pPr marL="4364692" indent="0">
              <a:buNone/>
              <a:defRPr sz="2812"/>
            </a:lvl8pPr>
            <a:lvl9pPr marL="4988220" indent="0">
              <a:buNone/>
              <a:defRPr sz="2812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4"/>
            <a:ext cx="7680960" cy="11268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74"/>
            </a:lvl1pPr>
            <a:lvl2pPr marL="623527" indent="0">
              <a:buNone/>
              <a:defRPr sz="1615"/>
            </a:lvl2pPr>
            <a:lvl3pPr marL="1247055" indent="0">
              <a:buNone/>
              <a:defRPr sz="1376"/>
            </a:lvl3pPr>
            <a:lvl4pPr marL="1870583" indent="0">
              <a:buNone/>
              <a:defRPr sz="1256"/>
            </a:lvl4pPr>
            <a:lvl5pPr marL="2494109" indent="0">
              <a:buNone/>
              <a:defRPr sz="1256"/>
            </a:lvl5pPr>
            <a:lvl6pPr marL="3117637" indent="0">
              <a:buNone/>
              <a:defRPr sz="1256"/>
            </a:lvl6pPr>
            <a:lvl7pPr marL="3741165" indent="0">
              <a:buNone/>
              <a:defRPr sz="1256"/>
            </a:lvl7pPr>
            <a:lvl8pPr marL="4364692" indent="0">
              <a:buNone/>
              <a:defRPr sz="1256"/>
            </a:lvl8pPr>
            <a:lvl9pPr marL="4988220" indent="0">
              <a:buNone/>
              <a:defRPr sz="12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58B4A885-20EC-4E6E-BB4B-6781C2765E9F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98C0C59B-7B8D-4535-B1F1-9A3FF2079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7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722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49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47055" rtl="0" eaLnBrk="1" latinLnBrk="0" hangingPunct="1">
        <a:spcBef>
          <a:spcPct val="0"/>
        </a:spcBef>
        <a:buNone/>
        <a:defRPr sz="59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7646" indent="-467646" algn="l" defTabSz="1247055" rtl="0" eaLnBrk="1" latinLnBrk="0" hangingPunct="1">
        <a:spcBef>
          <a:spcPct val="20000"/>
        </a:spcBef>
        <a:buFont typeface="Arial" panose="020B0604020202020204" pitchFamily="34" charset="0"/>
        <a:buChar char="•"/>
        <a:defRPr sz="4427" kern="1200">
          <a:solidFill>
            <a:schemeClr val="tx1"/>
          </a:solidFill>
          <a:latin typeface="+mn-lt"/>
          <a:ea typeface="+mn-ea"/>
          <a:cs typeface="+mn-cs"/>
        </a:defRPr>
      </a:lvl1pPr>
      <a:lvl2pPr marL="1013231" indent="-389705" algn="l" defTabSz="1247055" rtl="0" eaLnBrk="1" latinLnBrk="0" hangingPunct="1">
        <a:spcBef>
          <a:spcPct val="20000"/>
        </a:spcBef>
        <a:buFont typeface="Arial" panose="020B0604020202020204" pitchFamily="34" charset="0"/>
        <a:buChar char="–"/>
        <a:defRPr sz="3829" kern="1200">
          <a:solidFill>
            <a:schemeClr val="tx1"/>
          </a:solidFill>
          <a:latin typeface="+mn-lt"/>
          <a:ea typeface="+mn-ea"/>
          <a:cs typeface="+mn-cs"/>
        </a:defRPr>
      </a:lvl2pPr>
      <a:lvl3pPr marL="1558818" indent="-311765" algn="l" defTabSz="124705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91" kern="1200">
          <a:solidFill>
            <a:schemeClr val="tx1"/>
          </a:solidFill>
          <a:latin typeface="+mn-lt"/>
          <a:ea typeface="+mn-ea"/>
          <a:cs typeface="+mn-cs"/>
        </a:defRPr>
      </a:lvl3pPr>
      <a:lvl4pPr marL="2182347" indent="-311765" algn="l" defTabSz="1247055" rtl="0" eaLnBrk="1" latinLnBrk="0" hangingPunct="1">
        <a:spcBef>
          <a:spcPct val="20000"/>
        </a:spcBef>
        <a:buFont typeface="Arial" panose="020B0604020202020204" pitchFamily="34" charset="0"/>
        <a:buChar char="–"/>
        <a:defRPr sz="2812" kern="1200">
          <a:solidFill>
            <a:schemeClr val="tx1"/>
          </a:solidFill>
          <a:latin typeface="+mn-lt"/>
          <a:ea typeface="+mn-ea"/>
          <a:cs typeface="+mn-cs"/>
        </a:defRPr>
      </a:lvl4pPr>
      <a:lvl5pPr marL="2805874" indent="-311765" algn="l" defTabSz="1247055" rtl="0" eaLnBrk="1" latinLnBrk="0" hangingPunct="1">
        <a:spcBef>
          <a:spcPct val="20000"/>
        </a:spcBef>
        <a:buFont typeface="Arial" panose="020B0604020202020204" pitchFamily="34" charset="0"/>
        <a:buChar char="»"/>
        <a:defRPr sz="2812" kern="1200">
          <a:solidFill>
            <a:schemeClr val="tx1"/>
          </a:solidFill>
          <a:latin typeface="+mn-lt"/>
          <a:ea typeface="+mn-ea"/>
          <a:cs typeface="+mn-cs"/>
        </a:defRPr>
      </a:lvl5pPr>
      <a:lvl6pPr marL="3429401" indent="-311765" algn="l" defTabSz="12470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6pPr>
      <a:lvl7pPr marL="4052929" indent="-311765" algn="l" defTabSz="12470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7pPr>
      <a:lvl8pPr marL="4676456" indent="-311765" algn="l" defTabSz="12470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8pPr>
      <a:lvl9pPr marL="5299982" indent="-311765" algn="l" defTabSz="12470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47055" rtl="0" eaLnBrk="1" latinLnBrk="0" hangingPunct="1">
        <a:defRPr sz="2453" kern="1200">
          <a:solidFill>
            <a:schemeClr val="tx1"/>
          </a:solidFill>
          <a:latin typeface="+mn-lt"/>
          <a:ea typeface="+mn-ea"/>
          <a:cs typeface="+mn-cs"/>
        </a:defRPr>
      </a:lvl1pPr>
      <a:lvl2pPr marL="623527" algn="l" defTabSz="1247055" rtl="0" eaLnBrk="1" latinLnBrk="0" hangingPunct="1">
        <a:defRPr sz="2453" kern="1200">
          <a:solidFill>
            <a:schemeClr val="tx1"/>
          </a:solidFill>
          <a:latin typeface="+mn-lt"/>
          <a:ea typeface="+mn-ea"/>
          <a:cs typeface="+mn-cs"/>
        </a:defRPr>
      </a:lvl2pPr>
      <a:lvl3pPr marL="1247055" algn="l" defTabSz="1247055" rtl="0" eaLnBrk="1" latinLnBrk="0" hangingPunct="1">
        <a:defRPr sz="2453" kern="1200">
          <a:solidFill>
            <a:schemeClr val="tx1"/>
          </a:solidFill>
          <a:latin typeface="+mn-lt"/>
          <a:ea typeface="+mn-ea"/>
          <a:cs typeface="+mn-cs"/>
        </a:defRPr>
      </a:lvl3pPr>
      <a:lvl4pPr marL="1870583" algn="l" defTabSz="1247055" rtl="0" eaLnBrk="1" latinLnBrk="0" hangingPunct="1">
        <a:defRPr sz="2453" kern="1200">
          <a:solidFill>
            <a:schemeClr val="tx1"/>
          </a:solidFill>
          <a:latin typeface="+mn-lt"/>
          <a:ea typeface="+mn-ea"/>
          <a:cs typeface="+mn-cs"/>
        </a:defRPr>
      </a:lvl4pPr>
      <a:lvl5pPr marL="2494109" algn="l" defTabSz="1247055" rtl="0" eaLnBrk="1" latinLnBrk="0" hangingPunct="1">
        <a:defRPr sz="2453" kern="1200">
          <a:solidFill>
            <a:schemeClr val="tx1"/>
          </a:solidFill>
          <a:latin typeface="+mn-lt"/>
          <a:ea typeface="+mn-ea"/>
          <a:cs typeface="+mn-cs"/>
        </a:defRPr>
      </a:lvl5pPr>
      <a:lvl6pPr marL="3117637" algn="l" defTabSz="1247055" rtl="0" eaLnBrk="1" latinLnBrk="0" hangingPunct="1">
        <a:defRPr sz="2453" kern="1200">
          <a:solidFill>
            <a:schemeClr val="tx1"/>
          </a:solidFill>
          <a:latin typeface="+mn-lt"/>
          <a:ea typeface="+mn-ea"/>
          <a:cs typeface="+mn-cs"/>
        </a:defRPr>
      </a:lvl6pPr>
      <a:lvl7pPr marL="3741165" algn="l" defTabSz="1247055" rtl="0" eaLnBrk="1" latinLnBrk="0" hangingPunct="1">
        <a:defRPr sz="2453" kern="1200">
          <a:solidFill>
            <a:schemeClr val="tx1"/>
          </a:solidFill>
          <a:latin typeface="+mn-lt"/>
          <a:ea typeface="+mn-ea"/>
          <a:cs typeface="+mn-cs"/>
        </a:defRPr>
      </a:lvl7pPr>
      <a:lvl8pPr marL="4364692" algn="l" defTabSz="1247055" rtl="0" eaLnBrk="1" latinLnBrk="0" hangingPunct="1">
        <a:defRPr sz="2453" kern="1200">
          <a:solidFill>
            <a:schemeClr val="tx1"/>
          </a:solidFill>
          <a:latin typeface="+mn-lt"/>
          <a:ea typeface="+mn-ea"/>
          <a:cs typeface="+mn-cs"/>
        </a:defRPr>
      </a:lvl8pPr>
      <a:lvl9pPr marL="4988220" algn="l" defTabSz="1247055" rtl="0" eaLnBrk="1" latinLnBrk="0" hangingPunct="1">
        <a:defRPr sz="24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C791E85C-5759-46E4-97BD-E671FF31D0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RESEARCH &amp; PROJECT SUBMISSIONS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F0ABCE88-C985-47E0-9DAC-6C6D8B6D7AC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2C3D6C47-11E6-489F-8714-39249F9349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FB7F8F3F-37A7-4473-86DA-163B3617C7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DF6A68FB-5A28-476E-BC8D-63795E4C09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B4AE85A0-ADE8-41EA-9507-75935F1E66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A24014DF-FC4C-4C45-9CAA-755ED8495EB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EE24E5E1-22E3-4CB4-8885-745BEC62EA6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784C85FE-01E8-4C65-BC7F-42B9CA6BAAD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746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cxnSpLocks/>
          </p:cNvCxnSpPr>
          <p:nvPr/>
        </p:nvCxnSpPr>
        <p:spPr>
          <a:xfrm>
            <a:off x="198434" y="9220200"/>
            <a:ext cx="1237456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DEAAC659-1574-48EF-AC29-BC6D8DBFE1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9917443-A987-4F8E-AAEB-C379E86681A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EDF0F6B-3C59-491C-9B4D-8F361EAF1B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1290727-1B0F-4FCB-9F99-1771DDCE0C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B9552F1-CCEA-4BF6-933A-5F3D39B4DD6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8B1C8DC-70E3-4149-A5F3-AB8CE2CEA05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E4D6BD74-6DE3-4FB9-A60E-FA48B3DF69E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49840397-9B04-4495-9172-CB7039007E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028F4E21-D601-4EDC-B1CE-B9613353BB1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13A45665-4C8F-4977-9C75-A7714228E1A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82C6D2D6-6A54-488E-B34E-3106CB3A5C9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1215EFD3-4C08-4E64-B59A-5FBFB2F33EC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9729BD74-4F90-42F6-91EB-C0C2C40A087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F5170AB3-25E4-4FAC-B112-A6E5B84A118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137F6E38-FA52-41C0-B215-43FE1484779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E2861EFA-AC49-4F6B-89B8-11998668721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83EF416E-8351-42DB-91C4-5ABE5D0238A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D5F84886-0B2E-47C8-97E1-785E49BCB94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F83879E0-1554-43D6-9B5B-A489377B1C5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825AEE21-F1AA-4A0B-8259-42D4792220F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CC3F3D17-8D01-44EA-BD1E-EE5A5A8D1EE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4FB391C3-A01A-4637-AB09-699CAC406C4E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8CEAFA49-CFB7-4FF6-8205-1DD3C61575D6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0C5B9E44-D152-41E2-BD02-27D5FC3CDB9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888A1DE5-865F-48F6-9DCE-AD6C65E072EE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6" name="Text Placeholder 65">
            <a:extLst>
              <a:ext uri="{FF2B5EF4-FFF2-40B4-BE49-F238E27FC236}">
                <a16:creationId xmlns:a16="http://schemas.microsoft.com/office/drawing/2014/main" id="{5CBC9239-6316-483E-A36E-6581F88FBF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Rectangle 1">
            <a:extLst>
              <a:ext uri="{FF2B5EF4-FFF2-40B4-BE49-F238E27FC236}">
                <a16:creationId xmlns:a16="http://schemas.microsoft.com/office/drawing/2014/main" id="{2539B954-C3A1-40DB-A463-48E357DB8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434" y="6272331"/>
            <a:ext cx="12099687" cy="363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709" tIns="27355" rIns="54709" bIns="27355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547086"/>
            <a:r>
              <a:rPr lang="en-US" altLang="en-US" sz="2000" b="1" dirty="0">
                <a:solidFill>
                  <a:srgbClr val="1C60A1"/>
                </a:solidFill>
                <a:latin typeface="Calibri" pitchFamily="34" charset="0"/>
                <a:ea typeface="Calibri" pitchFamily="34" charset="0"/>
              </a:rPr>
              <a:t>Submission Contents</a:t>
            </a:r>
            <a:endParaRPr lang="en-US" altLang="en-US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414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49CAAF-81AB-4619-98DB-4CC7C6EC96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20CE9F-7FA6-4CCA-AACF-1FF8637325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DB51D3E-C9FE-4932-B5E1-BEE8573608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292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3577</TotalTime>
  <Words>9</Words>
  <Application>Microsoft Office PowerPoint</Application>
  <PresentationFormat>A3 Paper (297x420 mm)</PresentationFormat>
  <Paragraphs>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Hussein</dc:creator>
  <cp:lastModifiedBy>mai adel</cp:lastModifiedBy>
  <cp:revision>42</cp:revision>
  <dcterms:created xsi:type="dcterms:W3CDTF">2018-12-12T20:11:42Z</dcterms:created>
  <dcterms:modified xsi:type="dcterms:W3CDTF">2020-05-08T14:37:22Z</dcterms:modified>
</cp:coreProperties>
</file>