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06" r:id="rId2"/>
    <p:sldId id="257" r:id="rId3"/>
    <p:sldId id="260" r:id="rId4"/>
  </p:sldIdLst>
  <p:sldSz cx="12801600" cy="9601200" type="A3"/>
  <p:notesSz cx="9144000" cy="6858000"/>
  <p:defaultTextStyle>
    <a:defPPr>
      <a:defRPr lang="en-US"/>
    </a:defPPr>
    <a:lvl1pPr marL="0" algn="l" defTabSz="1279779" rtl="0" eaLnBrk="1" latinLnBrk="0" hangingPunct="1">
      <a:defRPr sz="2517" kern="1200">
        <a:solidFill>
          <a:schemeClr val="tx1"/>
        </a:solidFill>
        <a:latin typeface="+mn-lt"/>
        <a:ea typeface="+mn-ea"/>
        <a:cs typeface="+mn-cs"/>
      </a:defRPr>
    </a:lvl1pPr>
    <a:lvl2pPr marL="639889" algn="l" defTabSz="1279779" rtl="0" eaLnBrk="1" latinLnBrk="0" hangingPunct="1">
      <a:defRPr sz="2517" kern="1200">
        <a:solidFill>
          <a:schemeClr val="tx1"/>
        </a:solidFill>
        <a:latin typeface="+mn-lt"/>
        <a:ea typeface="+mn-ea"/>
        <a:cs typeface="+mn-cs"/>
      </a:defRPr>
    </a:lvl2pPr>
    <a:lvl3pPr marL="1279779" algn="l" defTabSz="1279779" rtl="0" eaLnBrk="1" latinLnBrk="0" hangingPunct="1">
      <a:defRPr sz="2517" kern="1200">
        <a:solidFill>
          <a:schemeClr val="tx1"/>
        </a:solidFill>
        <a:latin typeface="+mn-lt"/>
        <a:ea typeface="+mn-ea"/>
        <a:cs typeface="+mn-cs"/>
      </a:defRPr>
    </a:lvl3pPr>
    <a:lvl4pPr marL="1919669" algn="l" defTabSz="1279779" rtl="0" eaLnBrk="1" latinLnBrk="0" hangingPunct="1">
      <a:defRPr sz="2517" kern="1200">
        <a:solidFill>
          <a:schemeClr val="tx1"/>
        </a:solidFill>
        <a:latin typeface="+mn-lt"/>
        <a:ea typeface="+mn-ea"/>
        <a:cs typeface="+mn-cs"/>
      </a:defRPr>
    </a:lvl4pPr>
    <a:lvl5pPr marL="2559557" algn="l" defTabSz="1279779" rtl="0" eaLnBrk="1" latinLnBrk="0" hangingPunct="1">
      <a:defRPr sz="2517" kern="1200">
        <a:solidFill>
          <a:schemeClr val="tx1"/>
        </a:solidFill>
        <a:latin typeface="+mn-lt"/>
        <a:ea typeface="+mn-ea"/>
        <a:cs typeface="+mn-cs"/>
      </a:defRPr>
    </a:lvl5pPr>
    <a:lvl6pPr marL="3199447" algn="l" defTabSz="1279779" rtl="0" eaLnBrk="1" latinLnBrk="0" hangingPunct="1">
      <a:defRPr sz="2517" kern="1200">
        <a:solidFill>
          <a:schemeClr val="tx1"/>
        </a:solidFill>
        <a:latin typeface="+mn-lt"/>
        <a:ea typeface="+mn-ea"/>
        <a:cs typeface="+mn-cs"/>
      </a:defRPr>
    </a:lvl6pPr>
    <a:lvl7pPr marL="3839337" algn="l" defTabSz="1279779" rtl="0" eaLnBrk="1" latinLnBrk="0" hangingPunct="1">
      <a:defRPr sz="2517" kern="1200">
        <a:solidFill>
          <a:schemeClr val="tx1"/>
        </a:solidFill>
        <a:latin typeface="+mn-lt"/>
        <a:ea typeface="+mn-ea"/>
        <a:cs typeface="+mn-cs"/>
      </a:defRPr>
    </a:lvl7pPr>
    <a:lvl8pPr marL="4479226" algn="l" defTabSz="1279779" rtl="0" eaLnBrk="1" latinLnBrk="0" hangingPunct="1">
      <a:defRPr sz="2517" kern="1200">
        <a:solidFill>
          <a:schemeClr val="tx1"/>
        </a:solidFill>
        <a:latin typeface="+mn-lt"/>
        <a:ea typeface="+mn-ea"/>
        <a:cs typeface="+mn-cs"/>
      </a:defRPr>
    </a:lvl8pPr>
    <a:lvl9pPr marL="5119116" algn="l" defTabSz="1279779" rtl="0" eaLnBrk="1" latinLnBrk="0" hangingPunct="1">
      <a:defRPr sz="25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" id="{1F3AB772-6C61-4BFA-8D5A-DFDB451147C5}">
          <p14:sldIdLst>
            <p14:sldId id="306"/>
          </p14:sldIdLst>
        </p14:section>
        <p14:section name="Basic Info." id="{4D33FE07-C3CC-4E1E-94DE-6489D43489F3}">
          <p14:sldIdLst>
            <p14:sldId id="257"/>
          </p14:sldIdLst>
        </p14:section>
        <p14:section name="Submission Requirements" id="{6DAB28C2-4CD1-4695-9A84-B8FEF551660F}">
          <p14:sldIdLst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25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60A1"/>
    <a:srgbClr val="4E97E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>
      <p:cViewPr varScale="1">
        <p:scale>
          <a:sx n="42" d="100"/>
          <a:sy n="42" d="100"/>
        </p:scale>
        <p:origin x="1560" y="60"/>
      </p:cViewPr>
      <p:guideLst>
        <p:guide orient="horz" pos="3025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1880" y="4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95D16B1-B38E-46D5-A62B-4CF7795DFFB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7A7CCD-C601-426E-9F96-43C464C3FFE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BBF067-04F5-4B67-9F61-8624332BB342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5DFE96-236C-4116-874E-AB42E4AE3FF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C20CEB-A40E-46B3-9CAC-ADBC4723949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CC21EE-2856-4A79-952F-1F6C9F5EB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819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5AA74C-C8D8-46EC-B1F6-353A3F33C4F8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24B2AE-1D6B-42C5-A4D7-758D5876F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273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79779" rtl="0" eaLnBrk="1" latinLnBrk="0" hangingPunct="1">
      <a:defRPr sz="1658" kern="1200">
        <a:solidFill>
          <a:schemeClr val="tx1"/>
        </a:solidFill>
        <a:latin typeface="+mn-lt"/>
        <a:ea typeface="+mn-ea"/>
        <a:cs typeface="+mn-cs"/>
      </a:defRPr>
    </a:lvl1pPr>
    <a:lvl2pPr marL="639889" algn="l" defTabSz="1279779" rtl="0" eaLnBrk="1" latinLnBrk="0" hangingPunct="1">
      <a:defRPr sz="1658" kern="1200">
        <a:solidFill>
          <a:schemeClr val="tx1"/>
        </a:solidFill>
        <a:latin typeface="+mn-lt"/>
        <a:ea typeface="+mn-ea"/>
        <a:cs typeface="+mn-cs"/>
      </a:defRPr>
    </a:lvl2pPr>
    <a:lvl3pPr marL="1279779" algn="l" defTabSz="1279779" rtl="0" eaLnBrk="1" latinLnBrk="0" hangingPunct="1">
      <a:defRPr sz="1658" kern="1200">
        <a:solidFill>
          <a:schemeClr val="tx1"/>
        </a:solidFill>
        <a:latin typeface="+mn-lt"/>
        <a:ea typeface="+mn-ea"/>
        <a:cs typeface="+mn-cs"/>
      </a:defRPr>
    </a:lvl3pPr>
    <a:lvl4pPr marL="1919669" algn="l" defTabSz="1279779" rtl="0" eaLnBrk="1" latinLnBrk="0" hangingPunct="1">
      <a:defRPr sz="1658" kern="1200">
        <a:solidFill>
          <a:schemeClr val="tx1"/>
        </a:solidFill>
        <a:latin typeface="+mn-lt"/>
        <a:ea typeface="+mn-ea"/>
        <a:cs typeface="+mn-cs"/>
      </a:defRPr>
    </a:lvl4pPr>
    <a:lvl5pPr marL="2559557" algn="l" defTabSz="1279779" rtl="0" eaLnBrk="1" latinLnBrk="0" hangingPunct="1">
      <a:defRPr sz="1658" kern="1200">
        <a:solidFill>
          <a:schemeClr val="tx1"/>
        </a:solidFill>
        <a:latin typeface="+mn-lt"/>
        <a:ea typeface="+mn-ea"/>
        <a:cs typeface="+mn-cs"/>
      </a:defRPr>
    </a:lvl5pPr>
    <a:lvl6pPr marL="3199447" algn="l" defTabSz="1279779" rtl="0" eaLnBrk="1" latinLnBrk="0" hangingPunct="1">
      <a:defRPr sz="1658" kern="1200">
        <a:solidFill>
          <a:schemeClr val="tx1"/>
        </a:solidFill>
        <a:latin typeface="+mn-lt"/>
        <a:ea typeface="+mn-ea"/>
        <a:cs typeface="+mn-cs"/>
      </a:defRPr>
    </a:lvl6pPr>
    <a:lvl7pPr marL="3839337" algn="l" defTabSz="1279779" rtl="0" eaLnBrk="1" latinLnBrk="0" hangingPunct="1">
      <a:defRPr sz="1658" kern="1200">
        <a:solidFill>
          <a:schemeClr val="tx1"/>
        </a:solidFill>
        <a:latin typeface="+mn-lt"/>
        <a:ea typeface="+mn-ea"/>
        <a:cs typeface="+mn-cs"/>
      </a:defRPr>
    </a:lvl7pPr>
    <a:lvl8pPr marL="4479226" algn="l" defTabSz="1279779" rtl="0" eaLnBrk="1" latinLnBrk="0" hangingPunct="1">
      <a:defRPr sz="1658" kern="1200">
        <a:solidFill>
          <a:schemeClr val="tx1"/>
        </a:solidFill>
        <a:latin typeface="+mn-lt"/>
        <a:ea typeface="+mn-ea"/>
        <a:cs typeface="+mn-cs"/>
      </a:defRPr>
    </a:lvl8pPr>
    <a:lvl9pPr marL="5119116" algn="l" defTabSz="1279779" rtl="0" eaLnBrk="1" latinLnBrk="0" hangingPunct="1">
      <a:defRPr sz="165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24B2AE-1D6B-42C5-A4D7-758D5876FFA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366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24B2AE-1D6B-42C5-A4D7-758D5876FFA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356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24B2AE-1D6B-42C5-A4D7-758D5876FFA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356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and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A close up of a building&#10;&#10;Description automatically generated">
            <a:extLst>
              <a:ext uri="{FF2B5EF4-FFF2-40B4-BE49-F238E27FC236}">
                <a16:creationId xmlns:a16="http://schemas.microsoft.com/office/drawing/2014/main" id="{8B30F15C-4785-44CB-94A1-3A7D33BAD45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7" r="4731"/>
          <a:stretch/>
        </p:blipFill>
        <p:spPr>
          <a:xfrm>
            <a:off x="-1" y="0"/>
            <a:ext cx="12801601" cy="96012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F91FA91-9496-4866-A5AC-69891412344D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9995" y="3648075"/>
            <a:ext cx="1152525" cy="115252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B3BABCB-AD57-4B4D-9E93-24A96B54A14D}"/>
              </a:ext>
            </a:extLst>
          </p:cNvPr>
          <p:cNvSpPr txBox="1"/>
          <p:nvPr userDrawn="1"/>
        </p:nvSpPr>
        <p:spPr>
          <a:xfrm>
            <a:off x="7543800" y="4917738"/>
            <a:ext cx="4495800" cy="44680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1C60A1"/>
                </a:solidFill>
              </a:rPr>
              <a:t>Program: </a:t>
            </a:r>
          </a:p>
          <a:p>
            <a:r>
              <a:rPr lang="en-US" sz="2000" b="1" i="1" dirty="0">
                <a:solidFill>
                  <a:schemeClr val="bg1">
                    <a:lumMod val="50000"/>
                  </a:schemeClr>
                </a:solidFill>
              </a:rPr>
              <a:t>Course Code: </a:t>
            </a:r>
          </a:p>
          <a:p>
            <a:r>
              <a:rPr lang="en-US" sz="2000" b="1" i="1" dirty="0">
                <a:solidFill>
                  <a:schemeClr val="bg1">
                    <a:lumMod val="50000"/>
                  </a:schemeClr>
                </a:solidFill>
              </a:rPr>
              <a:t>Course Name:</a:t>
            </a:r>
          </a:p>
          <a:p>
            <a:endParaRPr lang="en-US" b="1" dirty="0">
              <a:solidFill>
                <a:srgbClr val="1C60A1"/>
              </a:solidFill>
            </a:endParaRPr>
          </a:p>
          <a:p>
            <a:r>
              <a:rPr lang="en-US" sz="2000" b="1" i="1" dirty="0">
                <a:solidFill>
                  <a:schemeClr val="bg1">
                    <a:lumMod val="50000"/>
                  </a:schemeClr>
                </a:solidFill>
              </a:rPr>
              <a:t>Examination Committee </a:t>
            </a:r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r>
              <a:rPr lang="en-US" sz="1800" b="1" dirty="0"/>
              <a:t>Ain Shams University</a:t>
            </a:r>
          </a:p>
          <a:p>
            <a:r>
              <a:rPr lang="en-US" sz="1800" b="1" dirty="0"/>
              <a:t>Faculty of Engineering </a:t>
            </a:r>
          </a:p>
          <a:p>
            <a:r>
              <a:rPr lang="en-US" sz="1800" b="1" dirty="0"/>
              <a:t>Spring Semester – 2020 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3570427-81E9-433F-9CC4-DDEACABED6E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33800" y="1619250"/>
            <a:ext cx="8915400" cy="6667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RESEARCH &amp; PROJECT SUBMISSIONS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F3FF55C-12D7-4640-922E-D05D702DBA6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39200" y="4917738"/>
            <a:ext cx="3429000" cy="3400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2517" b="1" kern="1200" dirty="0">
                <a:solidFill>
                  <a:srgbClr val="1C60A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b="1" dirty="0">
                <a:solidFill>
                  <a:srgbClr val="1C60A1"/>
                </a:solidFill>
              </a:rPr>
              <a:t>Fill in </a:t>
            </a:r>
            <a:endParaRPr lang="en-US" dirty="0"/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81B795CD-1078-4BEA-9134-74A28A1E654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991600" y="5317573"/>
            <a:ext cx="3429000" cy="3400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2000" b="1" i="1" kern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Fill in </a:t>
            </a:r>
          </a:p>
        </p:txBody>
      </p:sp>
      <p:sp>
        <p:nvSpPr>
          <p:cNvPr id="15" name="Text Placeholder 11">
            <a:extLst>
              <a:ext uri="{FF2B5EF4-FFF2-40B4-BE49-F238E27FC236}">
                <a16:creationId xmlns:a16="http://schemas.microsoft.com/office/drawing/2014/main" id="{CB7C8E8E-07C9-440A-935D-ACDF7C0BCBF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067800" y="5604742"/>
            <a:ext cx="3429000" cy="3400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2000" b="1" i="1" kern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Fill in </a:t>
            </a:r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A0D62A69-BB95-4B9C-A36F-2E7FA828594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96200" y="6594138"/>
            <a:ext cx="3429000" cy="3400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20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z="2000" b="1" dirty="0"/>
              <a:t>Fill in </a:t>
            </a:r>
          </a:p>
        </p:txBody>
      </p:sp>
      <p:sp>
        <p:nvSpPr>
          <p:cNvPr id="18" name="Text Placeholder 11">
            <a:extLst>
              <a:ext uri="{FF2B5EF4-FFF2-40B4-BE49-F238E27FC236}">
                <a16:creationId xmlns:a16="http://schemas.microsoft.com/office/drawing/2014/main" id="{7983F6E1-F972-443D-AE35-12BDC1E9F9B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696200" y="6915967"/>
            <a:ext cx="3429000" cy="3400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20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z="2000" b="1" dirty="0"/>
              <a:t>Fill in </a:t>
            </a:r>
          </a:p>
        </p:txBody>
      </p:sp>
      <p:sp>
        <p:nvSpPr>
          <p:cNvPr id="19" name="Text Placeholder 11">
            <a:extLst>
              <a:ext uri="{FF2B5EF4-FFF2-40B4-BE49-F238E27FC236}">
                <a16:creationId xmlns:a16="http://schemas.microsoft.com/office/drawing/2014/main" id="{E769A7B1-5B7D-4B9A-B621-07171997C79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96200" y="7232614"/>
            <a:ext cx="3429000" cy="3400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20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z="2000" b="1" dirty="0"/>
              <a:t>Fill in </a:t>
            </a:r>
          </a:p>
        </p:txBody>
      </p:sp>
      <p:sp>
        <p:nvSpPr>
          <p:cNvPr id="20" name="Text Placeholder 11">
            <a:extLst>
              <a:ext uri="{FF2B5EF4-FFF2-40B4-BE49-F238E27FC236}">
                <a16:creationId xmlns:a16="http://schemas.microsoft.com/office/drawing/2014/main" id="{C923DFD8-F215-45E5-9A6D-A5020F5BF68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96200" y="7542271"/>
            <a:ext cx="3429000" cy="3400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20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z="2000" b="1" dirty="0"/>
              <a:t>Fill in 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BFE40802-1236-4687-A5F3-12C24806C9D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96200" y="7859809"/>
            <a:ext cx="3429000" cy="3400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20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z="2000" b="1" dirty="0"/>
              <a:t>Fill in </a:t>
            </a:r>
          </a:p>
        </p:txBody>
      </p:sp>
    </p:spTree>
    <p:extLst>
      <p:ext uri="{BB962C8B-B14F-4D97-AF65-F5344CB8AC3E}">
        <p14:creationId xmlns:p14="http://schemas.microsoft.com/office/powerpoint/2010/main" val="1460804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384494"/>
            <a:ext cx="11521440" cy="1600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2240284"/>
            <a:ext cx="11521440" cy="633634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8898892"/>
            <a:ext cx="2987040" cy="511175"/>
          </a:xfrm>
          <a:prstGeom prst="rect">
            <a:avLst/>
          </a:prstGeom>
        </p:spPr>
        <p:txBody>
          <a:bodyPr/>
          <a:lstStyle/>
          <a:p>
            <a:fld id="{58B4A885-20EC-4E6E-BB4B-6781C2765E9F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3880" y="8898892"/>
            <a:ext cx="4053840" cy="5111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74480" y="8898892"/>
            <a:ext cx="2987040" cy="511175"/>
          </a:xfrm>
          <a:prstGeom prst="rect">
            <a:avLst/>
          </a:prstGeom>
        </p:spPr>
        <p:txBody>
          <a:bodyPr/>
          <a:lstStyle/>
          <a:p>
            <a:fld id="{98C0C59B-7B8D-4535-B1F1-9A3FF2079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686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15250" y="1200149"/>
            <a:ext cx="4751705" cy="2555875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5688" y="1200149"/>
            <a:ext cx="14046200" cy="255587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8898892"/>
            <a:ext cx="2987040" cy="511175"/>
          </a:xfrm>
          <a:prstGeom prst="rect">
            <a:avLst/>
          </a:prstGeom>
        </p:spPr>
        <p:txBody>
          <a:bodyPr/>
          <a:lstStyle/>
          <a:p>
            <a:fld id="{58B4A885-20EC-4E6E-BB4B-6781C2765E9F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3880" y="8898892"/>
            <a:ext cx="4053840" cy="5111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74480" y="8898892"/>
            <a:ext cx="2987040" cy="511175"/>
          </a:xfrm>
          <a:prstGeom prst="rect">
            <a:avLst/>
          </a:prstGeom>
        </p:spPr>
        <p:txBody>
          <a:bodyPr/>
          <a:lstStyle/>
          <a:p>
            <a:fld id="{98C0C59B-7B8D-4535-B1F1-9A3FF2079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579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Inf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12148990-6920-4844-9BDE-499B260C6971}"/>
              </a:ext>
            </a:extLst>
          </p:cNvPr>
          <p:cNvSpPr/>
          <p:nvPr userDrawn="1"/>
        </p:nvSpPr>
        <p:spPr>
          <a:xfrm>
            <a:off x="1" y="4205940"/>
            <a:ext cx="12801600" cy="1813860"/>
          </a:xfrm>
          <a:prstGeom prst="rect">
            <a:avLst/>
          </a:prstGeom>
          <a:solidFill>
            <a:srgbClr val="1C60A1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6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14D6290C-CC66-4351-BF8A-CADA7BF40E3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669752" y="287338"/>
            <a:ext cx="3856038" cy="307975"/>
          </a:xfrm>
          <a:prstGeom prst="rect">
            <a:avLst/>
          </a:prstGeom>
        </p:spPr>
        <p:txBody>
          <a:bodyPr/>
          <a:lstStyle>
            <a:lvl1pPr marL="0" indent="0" algn="r" defTabSz="1279779" rtl="1" eaLnBrk="1" latinLnBrk="0" hangingPunct="1">
              <a:buNone/>
              <a:defRPr lang="en-US" sz="1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COURSE CODE, COURSE NAME, SPRING 2020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2CDB179-C937-4E46-B5A4-932AA66CD434}"/>
              </a:ext>
            </a:extLst>
          </p:cNvPr>
          <p:cNvSpPr/>
          <p:nvPr userDrawn="1"/>
        </p:nvSpPr>
        <p:spPr>
          <a:xfrm>
            <a:off x="1" y="1621212"/>
            <a:ext cx="12801600" cy="2048988"/>
          </a:xfrm>
          <a:prstGeom prst="rect">
            <a:avLst/>
          </a:prstGeom>
          <a:solidFill>
            <a:srgbClr val="1C60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6"/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025B4C6C-EAE5-416E-9EB7-7CDF8EA871F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8434" y="1246514"/>
            <a:ext cx="12099687" cy="363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709" tIns="27355" rIns="54709" bIns="27355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547086"/>
            <a:r>
              <a:rPr lang="en-US" altLang="en-US" sz="2000" b="1" dirty="0">
                <a:solidFill>
                  <a:srgbClr val="1C60A1"/>
                </a:solidFill>
                <a:latin typeface="Calibri" pitchFamily="34" charset="0"/>
                <a:ea typeface="Calibri" pitchFamily="34" charset="0"/>
              </a:rPr>
              <a:t>Student Personal Information for Group Work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BCDFAB-E891-4FD8-BC38-83A01DE96AD4}"/>
              </a:ext>
            </a:extLst>
          </p:cNvPr>
          <p:cNvSpPr/>
          <p:nvPr userDrawn="1"/>
        </p:nvSpPr>
        <p:spPr>
          <a:xfrm>
            <a:off x="1069448" y="9278779"/>
            <a:ext cx="114730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000" dirty="0">
                <a:latin typeface="+mj-lt"/>
              </a:rPr>
              <a:t>SPRING SEMESTER - YEAR 201</a:t>
            </a:r>
            <a:r>
              <a:rPr lang="ar-EG" sz="1000" dirty="0">
                <a:latin typeface="+mj-lt"/>
              </a:rPr>
              <a:t>9</a:t>
            </a:r>
            <a:r>
              <a:rPr lang="en-US" sz="1000" dirty="0">
                <a:latin typeface="+mj-lt"/>
              </a:rPr>
              <a:t>/20</a:t>
            </a:r>
            <a:r>
              <a:rPr lang="ar-EG" sz="1000" dirty="0">
                <a:latin typeface="+mj-lt"/>
              </a:rPr>
              <a:t>20</a:t>
            </a:r>
            <a:endParaRPr lang="en-US" sz="1000" dirty="0">
              <a:latin typeface="+mj-lt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C46C9EF-5C55-4CA9-BB69-E6386B13A33F}"/>
              </a:ext>
            </a:extLst>
          </p:cNvPr>
          <p:cNvCxnSpPr>
            <a:cxnSpLocks/>
          </p:cNvCxnSpPr>
          <p:nvPr userDrawn="1"/>
        </p:nvCxnSpPr>
        <p:spPr>
          <a:xfrm>
            <a:off x="198434" y="9220200"/>
            <a:ext cx="1237456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AD4AB8DB-49C3-4506-A88E-1031B7641C9C}"/>
              </a:ext>
            </a:extLst>
          </p:cNvPr>
          <p:cNvSpPr/>
          <p:nvPr userDrawn="1"/>
        </p:nvSpPr>
        <p:spPr>
          <a:xfrm>
            <a:off x="1083006" y="341116"/>
            <a:ext cx="58875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AIN SHAMS UNIVERSITY</a:t>
            </a:r>
            <a:endParaRPr lang="en-US" sz="1400" dirty="0"/>
          </a:p>
          <a:p>
            <a:r>
              <a:rPr lang="en-US" sz="1400" b="1" dirty="0"/>
              <a:t>FACULTY OF ENGINEERING</a:t>
            </a:r>
            <a:endParaRPr lang="en-US" sz="1400" dirty="0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30E30738-F1E6-4364-BE07-610395A15ED4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99" y="175894"/>
            <a:ext cx="842107" cy="842107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Rectangle 1">
            <a:extLst>
              <a:ext uri="{FF2B5EF4-FFF2-40B4-BE49-F238E27FC236}">
                <a16:creationId xmlns:a16="http://schemas.microsoft.com/office/drawing/2014/main" id="{6CFCEA22-1B57-4A29-97A4-78FD3F0DD9C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8434" y="3817962"/>
            <a:ext cx="12099687" cy="363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709" tIns="27355" rIns="54709" bIns="27355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547086"/>
            <a:r>
              <a:rPr lang="en-US" altLang="en-US" sz="2000" b="1" dirty="0">
                <a:solidFill>
                  <a:srgbClr val="1C60A1"/>
                </a:solidFill>
                <a:latin typeface="Calibri" pitchFamily="34" charset="0"/>
                <a:ea typeface="Calibri" pitchFamily="34" charset="0"/>
              </a:rPr>
              <a:t>Plagiarism Statement</a:t>
            </a:r>
            <a:endParaRPr lang="en-US" altLang="en-US" sz="2800" dirty="0">
              <a:solidFill>
                <a:srgbClr val="1C60A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2AE5110-988B-4EF1-B732-ABD32D40C3B3}"/>
              </a:ext>
            </a:extLst>
          </p:cNvPr>
          <p:cNvSpPr txBox="1"/>
          <p:nvPr userDrawn="1"/>
        </p:nvSpPr>
        <p:spPr>
          <a:xfrm>
            <a:off x="214430" y="4362058"/>
            <a:ext cx="1196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I certify that this assignment / report is my own work, based on my personal study and/or research and that I have acknowledged all material and sources used in its preparation, whether they are books, articles, reports, lecture notes, and any other kind of document, electronic or personal communication. I also certify that this assignment / report has not been previously been submitted for assessment for another course. I certify that I have not copied in part or whole or otherwise plagiarized the work of other students and / or persons.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2187FFA-6CC9-4B2A-A49F-007768A37859}"/>
              </a:ext>
            </a:extLst>
          </p:cNvPr>
          <p:cNvSpPr txBox="1"/>
          <p:nvPr userDrawn="1"/>
        </p:nvSpPr>
        <p:spPr>
          <a:xfrm>
            <a:off x="214430" y="5579973"/>
            <a:ext cx="31383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Signature/Student Name: 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0501AE5-5233-40F5-8EA6-DB2F571BBD1E}"/>
              </a:ext>
            </a:extLst>
          </p:cNvPr>
          <p:cNvSpPr txBox="1"/>
          <p:nvPr userDrawn="1"/>
        </p:nvSpPr>
        <p:spPr>
          <a:xfrm>
            <a:off x="9387873" y="5579973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Date: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63E94A64-AFD1-401B-8E80-EE6F3493340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53919" y="5587038"/>
            <a:ext cx="4379913" cy="2492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Fill in </a:t>
            </a:r>
          </a:p>
        </p:txBody>
      </p:sp>
      <p:sp>
        <p:nvSpPr>
          <p:cNvPr id="41" name="Text Placeholder 39">
            <a:extLst>
              <a:ext uri="{FF2B5EF4-FFF2-40B4-BE49-F238E27FC236}">
                <a16:creationId xmlns:a16="http://schemas.microsoft.com/office/drawing/2014/main" id="{BBFDC647-C27F-4342-872D-DDCB6192786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987873" y="5587038"/>
            <a:ext cx="2537917" cy="2492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Fill in </a:t>
            </a:r>
          </a:p>
        </p:txBody>
      </p:sp>
      <p:sp>
        <p:nvSpPr>
          <p:cNvPr id="43" name="Text Placeholder 2">
            <a:extLst>
              <a:ext uri="{FF2B5EF4-FFF2-40B4-BE49-F238E27FC236}">
                <a16:creationId xmlns:a16="http://schemas.microsoft.com/office/drawing/2014/main" id="{2A003E38-E8CD-4219-8945-C6836260C4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92976" y="6787088"/>
            <a:ext cx="4556125" cy="3630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>
                <a:solidFill>
                  <a:srgbClr val="1C60A1"/>
                </a:solidFill>
              </a:defRPr>
            </a:lvl1pPr>
          </a:lstStyle>
          <a:p>
            <a:pPr lvl="0"/>
            <a:r>
              <a:rPr lang="en-US" dirty="0"/>
              <a:t>Fill in Section Title </a:t>
            </a:r>
          </a:p>
        </p:txBody>
      </p:sp>
      <p:sp>
        <p:nvSpPr>
          <p:cNvPr id="44" name="Text Placeholder 4">
            <a:extLst>
              <a:ext uri="{FF2B5EF4-FFF2-40B4-BE49-F238E27FC236}">
                <a16:creationId xmlns:a16="http://schemas.microsoft.com/office/drawing/2014/main" id="{C89089DD-A99A-4E7C-AD5A-4DE5DD8A734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59528" y="6678999"/>
            <a:ext cx="633448" cy="4899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2800" b="1" kern="1200" dirty="0">
                <a:solidFill>
                  <a:srgbClr val="1C60A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XX</a:t>
            </a:r>
          </a:p>
        </p:txBody>
      </p:sp>
      <p:sp>
        <p:nvSpPr>
          <p:cNvPr id="45" name="Rectangle 1">
            <a:extLst>
              <a:ext uri="{FF2B5EF4-FFF2-40B4-BE49-F238E27FC236}">
                <a16:creationId xmlns:a16="http://schemas.microsoft.com/office/drawing/2014/main" id="{5AF9FAA8-B9D0-49A8-A952-F28E3367A75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8434" y="6272331"/>
            <a:ext cx="12099687" cy="363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709" tIns="27355" rIns="54709" bIns="27355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547086"/>
            <a:r>
              <a:rPr lang="en-US" altLang="en-US" sz="2000" b="1" dirty="0">
                <a:solidFill>
                  <a:srgbClr val="1C60A1"/>
                </a:solidFill>
                <a:latin typeface="Calibri" pitchFamily="34" charset="0"/>
                <a:ea typeface="Calibri" pitchFamily="34" charset="0"/>
              </a:rPr>
              <a:t>Submission Contents</a:t>
            </a:r>
            <a:endParaRPr lang="en-US" altLang="en-US" sz="2800" i="1" dirty="0">
              <a:solidFill>
                <a:srgbClr val="FF0000"/>
              </a:solidFill>
            </a:endParaRPr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EBC894F4-FF52-4DD3-A277-3FD12667E5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92976" y="7194689"/>
            <a:ext cx="4556125" cy="3630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>
                <a:solidFill>
                  <a:srgbClr val="1C60A1"/>
                </a:solidFill>
              </a:defRPr>
            </a:lvl1pPr>
          </a:lstStyle>
          <a:p>
            <a:pPr lvl="0"/>
            <a:r>
              <a:rPr lang="en-US" dirty="0"/>
              <a:t>Fill in Section Title </a:t>
            </a:r>
          </a:p>
        </p:txBody>
      </p:sp>
      <p:sp>
        <p:nvSpPr>
          <p:cNvPr id="47" name="Text Placeholder 4">
            <a:extLst>
              <a:ext uri="{FF2B5EF4-FFF2-40B4-BE49-F238E27FC236}">
                <a16:creationId xmlns:a16="http://schemas.microsoft.com/office/drawing/2014/main" id="{21AE70AF-CA75-49E7-B63F-69407BEE3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59528" y="7086600"/>
            <a:ext cx="633448" cy="4899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2800" b="1" kern="1200" dirty="0">
                <a:solidFill>
                  <a:srgbClr val="1C60A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XX</a:t>
            </a:r>
          </a:p>
        </p:txBody>
      </p:sp>
      <p:sp>
        <p:nvSpPr>
          <p:cNvPr id="48" name="Text Placeholder 2">
            <a:extLst>
              <a:ext uri="{FF2B5EF4-FFF2-40B4-BE49-F238E27FC236}">
                <a16:creationId xmlns:a16="http://schemas.microsoft.com/office/drawing/2014/main" id="{52CC78F0-4F7D-4F4D-A0BE-93BCB1648F9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092976" y="7599039"/>
            <a:ext cx="4556125" cy="3630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>
                <a:solidFill>
                  <a:srgbClr val="1C60A1"/>
                </a:solidFill>
              </a:defRPr>
            </a:lvl1pPr>
          </a:lstStyle>
          <a:p>
            <a:pPr lvl="0"/>
            <a:r>
              <a:rPr lang="en-US" dirty="0"/>
              <a:t>Fill in Section Title 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4C75521D-9EBE-4834-AB50-9F3C31552E2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59528" y="7490950"/>
            <a:ext cx="633448" cy="4899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2800" b="1" kern="1200" dirty="0">
                <a:solidFill>
                  <a:srgbClr val="1C60A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XX</a:t>
            </a:r>
          </a:p>
        </p:txBody>
      </p:sp>
      <p:sp>
        <p:nvSpPr>
          <p:cNvPr id="50" name="Text Placeholder 2">
            <a:extLst>
              <a:ext uri="{FF2B5EF4-FFF2-40B4-BE49-F238E27FC236}">
                <a16:creationId xmlns:a16="http://schemas.microsoft.com/office/drawing/2014/main" id="{239E0F7D-ED18-4410-A22F-4C7D4167D35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92976" y="8004536"/>
            <a:ext cx="4556125" cy="3630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>
                <a:solidFill>
                  <a:srgbClr val="1C60A1"/>
                </a:solidFill>
              </a:defRPr>
            </a:lvl1pPr>
          </a:lstStyle>
          <a:p>
            <a:pPr lvl="0"/>
            <a:r>
              <a:rPr lang="en-US" dirty="0"/>
              <a:t>Fill in Section Title </a:t>
            </a:r>
          </a:p>
        </p:txBody>
      </p:sp>
      <p:sp>
        <p:nvSpPr>
          <p:cNvPr id="51" name="Text Placeholder 4">
            <a:extLst>
              <a:ext uri="{FF2B5EF4-FFF2-40B4-BE49-F238E27FC236}">
                <a16:creationId xmlns:a16="http://schemas.microsoft.com/office/drawing/2014/main" id="{1926D2DB-4E25-4E4F-9265-3CDF0A964A9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59528" y="7896447"/>
            <a:ext cx="633448" cy="4899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2800" b="1" kern="1200" dirty="0">
                <a:solidFill>
                  <a:srgbClr val="1C60A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XX</a:t>
            </a:r>
          </a:p>
        </p:txBody>
      </p:sp>
      <p:sp>
        <p:nvSpPr>
          <p:cNvPr id="52" name="Text Placeholder 2">
            <a:extLst>
              <a:ext uri="{FF2B5EF4-FFF2-40B4-BE49-F238E27FC236}">
                <a16:creationId xmlns:a16="http://schemas.microsoft.com/office/drawing/2014/main" id="{FC7268AB-5680-40F8-8345-CB791BD4ECA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092976" y="8415031"/>
            <a:ext cx="4556125" cy="3630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>
                <a:solidFill>
                  <a:srgbClr val="1C60A1"/>
                </a:solidFill>
              </a:defRPr>
            </a:lvl1pPr>
          </a:lstStyle>
          <a:p>
            <a:pPr lvl="0"/>
            <a:r>
              <a:rPr lang="en-US" dirty="0"/>
              <a:t>Fill in Section Title </a:t>
            </a:r>
          </a:p>
        </p:txBody>
      </p:sp>
      <p:sp>
        <p:nvSpPr>
          <p:cNvPr id="53" name="Text Placeholder 4">
            <a:extLst>
              <a:ext uri="{FF2B5EF4-FFF2-40B4-BE49-F238E27FC236}">
                <a16:creationId xmlns:a16="http://schemas.microsoft.com/office/drawing/2014/main" id="{E4706371-B0AD-4732-9142-9641734D402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59528" y="8306942"/>
            <a:ext cx="633448" cy="4899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2800" b="1" kern="1200" dirty="0">
                <a:solidFill>
                  <a:srgbClr val="1C60A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XX</a:t>
            </a:r>
          </a:p>
        </p:txBody>
      </p:sp>
      <p:sp>
        <p:nvSpPr>
          <p:cNvPr id="54" name="Text Placeholder 2">
            <a:extLst>
              <a:ext uri="{FF2B5EF4-FFF2-40B4-BE49-F238E27FC236}">
                <a16:creationId xmlns:a16="http://schemas.microsoft.com/office/drawing/2014/main" id="{84D3737B-587B-419D-99A7-9D1B87BEFB3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39000" y="6787088"/>
            <a:ext cx="4556125" cy="3630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>
                <a:solidFill>
                  <a:srgbClr val="1C60A1"/>
                </a:solidFill>
              </a:defRPr>
            </a:lvl1pPr>
          </a:lstStyle>
          <a:p>
            <a:pPr lvl="0"/>
            <a:r>
              <a:rPr lang="en-US" dirty="0"/>
              <a:t>Fill in Section Title </a:t>
            </a:r>
          </a:p>
        </p:txBody>
      </p:sp>
      <p:sp>
        <p:nvSpPr>
          <p:cNvPr id="55" name="Text Placeholder 4">
            <a:extLst>
              <a:ext uri="{FF2B5EF4-FFF2-40B4-BE49-F238E27FC236}">
                <a16:creationId xmlns:a16="http://schemas.microsoft.com/office/drawing/2014/main" id="{276464A6-821F-4A48-9EC9-85E96C118BC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605552" y="6678999"/>
            <a:ext cx="633448" cy="4899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2800" b="1" kern="1200" dirty="0">
                <a:solidFill>
                  <a:srgbClr val="1C60A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XX</a:t>
            </a:r>
          </a:p>
        </p:txBody>
      </p:sp>
      <p:sp>
        <p:nvSpPr>
          <p:cNvPr id="56" name="Text Placeholder 2">
            <a:extLst>
              <a:ext uri="{FF2B5EF4-FFF2-40B4-BE49-F238E27FC236}">
                <a16:creationId xmlns:a16="http://schemas.microsoft.com/office/drawing/2014/main" id="{599CD86D-ABAD-4737-BECE-4FB42C4D7657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239000" y="7194689"/>
            <a:ext cx="4556125" cy="3630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>
                <a:solidFill>
                  <a:srgbClr val="1C60A1"/>
                </a:solidFill>
              </a:defRPr>
            </a:lvl1pPr>
          </a:lstStyle>
          <a:p>
            <a:pPr lvl="0"/>
            <a:r>
              <a:rPr lang="en-US" dirty="0"/>
              <a:t>Fill in Section Title </a:t>
            </a:r>
          </a:p>
        </p:txBody>
      </p:sp>
      <p:sp>
        <p:nvSpPr>
          <p:cNvPr id="57" name="Text Placeholder 4">
            <a:extLst>
              <a:ext uri="{FF2B5EF4-FFF2-40B4-BE49-F238E27FC236}">
                <a16:creationId xmlns:a16="http://schemas.microsoft.com/office/drawing/2014/main" id="{04539DE9-7802-4E7D-8101-D08857BDCAA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605552" y="7086600"/>
            <a:ext cx="633448" cy="4899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2800" b="1" kern="1200" dirty="0">
                <a:solidFill>
                  <a:srgbClr val="1C60A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XX</a:t>
            </a:r>
          </a:p>
        </p:txBody>
      </p:sp>
      <p:sp>
        <p:nvSpPr>
          <p:cNvPr id="58" name="Text Placeholder 2">
            <a:extLst>
              <a:ext uri="{FF2B5EF4-FFF2-40B4-BE49-F238E27FC236}">
                <a16:creationId xmlns:a16="http://schemas.microsoft.com/office/drawing/2014/main" id="{64CB24E0-CEA0-45D3-8755-7EAA2D175DD6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239000" y="7599039"/>
            <a:ext cx="4556125" cy="3630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>
                <a:solidFill>
                  <a:srgbClr val="1C60A1"/>
                </a:solidFill>
              </a:defRPr>
            </a:lvl1pPr>
          </a:lstStyle>
          <a:p>
            <a:pPr lvl="0"/>
            <a:r>
              <a:rPr lang="en-US" dirty="0"/>
              <a:t>Fill in Section Title </a:t>
            </a:r>
          </a:p>
        </p:txBody>
      </p:sp>
      <p:sp>
        <p:nvSpPr>
          <p:cNvPr id="59" name="Text Placeholder 4">
            <a:extLst>
              <a:ext uri="{FF2B5EF4-FFF2-40B4-BE49-F238E27FC236}">
                <a16:creationId xmlns:a16="http://schemas.microsoft.com/office/drawing/2014/main" id="{19C0F27C-9163-4A5A-ADEE-2C667C4E4A0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605552" y="7490950"/>
            <a:ext cx="633448" cy="4899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2800" b="1" kern="1200" dirty="0">
                <a:solidFill>
                  <a:srgbClr val="1C60A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XX</a:t>
            </a:r>
          </a:p>
        </p:txBody>
      </p:sp>
      <p:sp>
        <p:nvSpPr>
          <p:cNvPr id="60" name="Text Placeholder 2">
            <a:extLst>
              <a:ext uri="{FF2B5EF4-FFF2-40B4-BE49-F238E27FC236}">
                <a16:creationId xmlns:a16="http://schemas.microsoft.com/office/drawing/2014/main" id="{9069EF03-D3B9-46FF-99B6-EB07A30EF07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239000" y="8004536"/>
            <a:ext cx="4556125" cy="3630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>
                <a:solidFill>
                  <a:srgbClr val="1C60A1"/>
                </a:solidFill>
              </a:defRPr>
            </a:lvl1pPr>
          </a:lstStyle>
          <a:p>
            <a:pPr lvl="0"/>
            <a:r>
              <a:rPr lang="en-US" dirty="0"/>
              <a:t>Fill in Section Title </a:t>
            </a:r>
          </a:p>
        </p:txBody>
      </p:sp>
      <p:sp>
        <p:nvSpPr>
          <p:cNvPr id="61" name="Text Placeholder 4">
            <a:extLst>
              <a:ext uri="{FF2B5EF4-FFF2-40B4-BE49-F238E27FC236}">
                <a16:creationId xmlns:a16="http://schemas.microsoft.com/office/drawing/2014/main" id="{134FA210-8E98-4976-8FA0-D0CC9F98DE46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605552" y="7896447"/>
            <a:ext cx="633448" cy="4899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2800" b="1" kern="1200" dirty="0">
                <a:solidFill>
                  <a:srgbClr val="1C60A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XX</a:t>
            </a:r>
          </a:p>
        </p:txBody>
      </p:sp>
      <p:sp>
        <p:nvSpPr>
          <p:cNvPr id="62" name="Text Placeholder 2">
            <a:extLst>
              <a:ext uri="{FF2B5EF4-FFF2-40B4-BE49-F238E27FC236}">
                <a16:creationId xmlns:a16="http://schemas.microsoft.com/office/drawing/2014/main" id="{73993270-AE47-4442-9B62-914BBB70E878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7239000" y="8415031"/>
            <a:ext cx="4556125" cy="3630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>
                <a:solidFill>
                  <a:srgbClr val="1C60A1"/>
                </a:solidFill>
              </a:defRPr>
            </a:lvl1pPr>
          </a:lstStyle>
          <a:p>
            <a:pPr lvl="0"/>
            <a:r>
              <a:rPr lang="en-US" dirty="0"/>
              <a:t>Fill in Section Title </a:t>
            </a:r>
          </a:p>
        </p:txBody>
      </p:sp>
      <p:sp>
        <p:nvSpPr>
          <p:cNvPr id="63" name="Text Placeholder 4">
            <a:extLst>
              <a:ext uri="{FF2B5EF4-FFF2-40B4-BE49-F238E27FC236}">
                <a16:creationId xmlns:a16="http://schemas.microsoft.com/office/drawing/2014/main" id="{79C69C86-3319-433F-BAF3-46FF4BFCD5C6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605552" y="8306942"/>
            <a:ext cx="633448" cy="4899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2800" b="1" kern="1200" dirty="0">
                <a:solidFill>
                  <a:srgbClr val="1C60A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XX</a:t>
            </a:r>
          </a:p>
        </p:txBody>
      </p:sp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750C5D8A-D3AA-4698-BF77-7A8342A3DA21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267460144"/>
              </p:ext>
            </p:extLst>
          </p:nvPr>
        </p:nvGraphicFramePr>
        <p:xfrm>
          <a:off x="381000" y="1547620"/>
          <a:ext cx="2462727" cy="4193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62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7653">
                <a:tc>
                  <a:txBody>
                    <a:bodyPr/>
                    <a:lstStyle/>
                    <a:p>
                      <a:pPr marL="0" marR="0" lvl="0" indent="0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Student Names: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032" marR="41032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4" name="Text Placeholder 28">
            <a:extLst>
              <a:ext uri="{FF2B5EF4-FFF2-40B4-BE49-F238E27FC236}">
                <a16:creationId xmlns:a16="http://schemas.microsoft.com/office/drawing/2014/main" id="{4736D265-FDA5-4ABA-B902-CC35707418C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3426" y="2021413"/>
            <a:ext cx="6719374" cy="220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600" b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Fill in </a:t>
            </a:r>
          </a:p>
        </p:txBody>
      </p:sp>
      <p:sp>
        <p:nvSpPr>
          <p:cNvPr id="65" name="Text Placeholder 28">
            <a:extLst>
              <a:ext uri="{FF2B5EF4-FFF2-40B4-BE49-F238E27FC236}">
                <a16:creationId xmlns:a16="http://schemas.microsoft.com/office/drawing/2014/main" id="{C9CCACA4-D5BB-44B8-A5EA-5618A607A0A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43426" y="2307479"/>
            <a:ext cx="6719374" cy="220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600" b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Fill in </a:t>
            </a:r>
          </a:p>
        </p:txBody>
      </p:sp>
      <p:sp>
        <p:nvSpPr>
          <p:cNvPr id="66" name="Text Placeholder 28">
            <a:extLst>
              <a:ext uri="{FF2B5EF4-FFF2-40B4-BE49-F238E27FC236}">
                <a16:creationId xmlns:a16="http://schemas.microsoft.com/office/drawing/2014/main" id="{5E225932-C06F-4288-8848-E13AFF633E57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443426" y="2578758"/>
            <a:ext cx="6719374" cy="220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600" b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Fill in </a:t>
            </a:r>
          </a:p>
        </p:txBody>
      </p:sp>
      <p:sp>
        <p:nvSpPr>
          <p:cNvPr id="67" name="Text Placeholder 28">
            <a:extLst>
              <a:ext uri="{FF2B5EF4-FFF2-40B4-BE49-F238E27FC236}">
                <a16:creationId xmlns:a16="http://schemas.microsoft.com/office/drawing/2014/main" id="{60AAB61D-5697-4C57-9575-24027CEF924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43426" y="2866466"/>
            <a:ext cx="6719374" cy="220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600" b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Fill in </a:t>
            </a:r>
          </a:p>
        </p:txBody>
      </p:sp>
      <p:sp>
        <p:nvSpPr>
          <p:cNvPr id="68" name="Text Placeholder 28">
            <a:extLst>
              <a:ext uri="{FF2B5EF4-FFF2-40B4-BE49-F238E27FC236}">
                <a16:creationId xmlns:a16="http://schemas.microsoft.com/office/drawing/2014/main" id="{8BA724B1-FBA9-48F7-AFDA-A48C4B331B94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443426" y="3136779"/>
            <a:ext cx="6719374" cy="220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600" b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Fill in </a:t>
            </a:r>
          </a:p>
        </p:txBody>
      </p:sp>
      <p:graphicFrame>
        <p:nvGraphicFramePr>
          <p:cNvPr id="69" name="Table 68">
            <a:extLst>
              <a:ext uri="{FF2B5EF4-FFF2-40B4-BE49-F238E27FC236}">
                <a16:creationId xmlns:a16="http://schemas.microsoft.com/office/drawing/2014/main" id="{4E870B54-8F32-4DAF-AD31-E97F88FCAF18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528057784"/>
              </p:ext>
            </p:extLst>
          </p:nvPr>
        </p:nvGraphicFramePr>
        <p:xfrm>
          <a:off x="7435094" y="1547620"/>
          <a:ext cx="2462727" cy="4193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62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7653">
                <a:tc>
                  <a:txBody>
                    <a:bodyPr/>
                    <a:lstStyle/>
                    <a:p>
                      <a:pPr marL="0" marR="0" lvl="0" indent="0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Student Codes: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032" marR="41032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0" name="Text Placeholder 28">
            <a:extLst>
              <a:ext uri="{FF2B5EF4-FFF2-40B4-BE49-F238E27FC236}">
                <a16:creationId xmlns:a16="http://schemas.microsoft.com/office/drawing/2014/main" id="{E1B0B6D2-AFBB-4EA9-8C6C-959656FBD3E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497521" y="2021413"/>
            <a:ext cx="4800600" cy="220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600" b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Fill in </a:t>
            </a:r>
          </a:p>
        </p:txBody>
      </p:sp>
      <p:sp>
        <p:nvSpPr>
          <p:cNvPr id="71" name="Text Placeholder 28">
            <a:extLst>
              <a:ext uri="{FF2B5EF4-FFF2-40B4-BE49-F238E27FC236}">
                <a16:creationId xmlns:a16="http://schemas.microsoft.com/office/drawing/2014/main" id="{1EDCA8B7-AC20-42E4-88F3-7EC4175133DA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497521" y="2307479"/>
            <a:ext cx="4800600" cy="220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600" b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Fill in </a:t>
            </a:r>
          </a:p>
        </p:txBody>
      </p:sp>
      <p:sp>
        <p:nvSpPr>
          <p:cNvPr id="72" name="Text Placeholder 28">
            <a:extLst>
              <a:ext uri="{FF2B5EF4-FFF2-40B4-BE49-F238E27FC236}">
                <a16:creationId xmlns:a16="http://schemas.microsoft.com/office/drawing/2014/main" id="{F9060C77-07A2-43CC-A134-F61BC3328E5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7497521" y="2578758"/>
            <a:ext cx="4800600" cy="220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600" b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Fill in </a:t>
            </a:r>
          </a:p>
        </p:txBody>
      </p:sp>
      <p:sp>
        <p:nvSpPr>
          <p:cNvPr id="73" name="Text Placeholder 28">
            <a:extLst>
              <a:ext uri="{FF2B5EF4-FFF2-40B4-BE49-F238E27FC236}">
                <a16:creationId xmlns:a16="http://schemas.microsoft.com/office/drawing/2014/main" id="{9FC8510E-A978-4D67-A143-1BF1F2993737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497521" y="2866466"/>
            <a:ext cx="4800600" cy="220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600" b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Fill in </a:t>
            </a:r>
          </a:p>
        </p:txBody>
      </p:sp>
      <p:sp>
        <p:nvSpPr>
          <p:cNvPr id="74" name="Text Placeholder 28">
            <a:extLst>
              <a:ext uri="{FF2B5EF4-FFF2-40B4-BE49-F238E27FC236}">
                <a16:creationId xmlns:a16="http://schemas.microsoft.com/office/drawing/2014/main" id="{2A6B0981-2BDA-487B-8891-CA253CFCEC08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497521" y="3136779"/>
            <a:ext cx="4800600" cy="220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600" b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Fill in </a:t>
            </a:r>
          </a:p>
        </p:txBody>
      </p:sp>
    </p:spTree>
    <p:extLst>
      <p:ext uri="{BB962C8B-B14F-4D97-AF65-F5344CB8AC3E}">
        <p14:creationId xmlns:p14="http://schemas.microsoft.com/office/powerpoint/2010/main" val="1176831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missio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A82D39FB-4B06-4113-8922-20BB414000D4}"/>
              </a:ext>
            </a:extLst>
          </p:cNvPr>
          <p:cNvSpPr/>
          <p:nvPr userDrawn="1"/>
        </p:nvSpPr>
        <p:spPr>
          <a:xfrm>
            <a:off x="1069448" y="9278779"/>
            <a:ext cx="114730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000" dirty="0">
                <a:latin typeface="+mj-lt"/>
              </a:rPr>
              <a:t>SPRING SEMESTER - YEAR 201</a:t>
            </a:r>
            <a:r>
              <a:rPr lang="ar-EG" sz="1000" dirty="0">
                <a:latin typeface="+mj-lt"/>
              </a:rPr>
              <a:t>9</a:t>
            </a:r>
            <a:r>
              <a:rPr lang="en-US" sz="1000" dirty="0">
                <a:latin typeface="+mj-lt"/>
              </a:rPr>
              <a:t>/20</a:t>
            </a:r>
            <a:r>
              <a:rPr lang="ar-EG" sz="1000" dirty="0">
                <a:latin typeface="+mj-lt"/>
              </a:rPr>
              <a:t>20</a:t>
            </a:r>
            <a:endParaRPr lang="en-US" sz="1000" dirty="0">
              <a:latin typeface="+mj-lt"/>
            </a:endParaRP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361FDDB-B324-4CEF-8834-585DC7434AD3}"/>
              </a:ext>
            </a:extLst>
          </p:cNvPr>
          <p:cNvCxnSpPr>
            <a:cxnSpLocks/>
          </p:cNvCxnSpPr>
          <p:nvPr userDrawn="1"/>
        </p:nvCxnSpPr>
        <p:spPr>
          <a:xfrm>
            <a:off x="198434" y="9220200"/>
            <a:ext cx="1237456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51D59C3A-6415-4D46-96B9-14EE0406F364}"/>
              </a:ext>
            </a:extLst>
          </p:cNvPr>
          <p:cNvSpPr/>
          <p:nvPr userDrawn="1"/>
        </p:nvSpPr>
        <p:spPr>
          <a:xfrm>
            <a:off x="274320" y="1183223"/>
            <a:ext cx="12115800" cy="78845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Placeholder 26">
            <a:extLst>
              <a:ext uri="{FF2B5EF4-FFF2-40B4-BE49-F238E27FC236}">
                <a16:creationId xmlns:a16="http://schemas.microsoft.com/office/drawing/2014/main" id="{425FF8A3-5CFF-4A1D-A33B-3D834B316AC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669752" y="287338"/>
            <a:ext cx="3856038" cy="307975"/>
          </a:xfrm>
          <a:prstGeom prst="rect">
            <a:avLst/>
          </a:prstGeom>
        </p:spPr>
        <p:txBody>
          <a:bodyPr/>
          <a:lstStyle>
            <a:lvl1pPr marL="0" indent="0" algn="r" defTabSz="1279779" rtl="1" eaLnBrk="1" latinLnBrk="0" hangingPunct="1">
              <a:buNone/>
              <a:defRPr lang="en-US" sz="1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COURSE CODE, COURSE NAME, SPRING 2020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1C8C000-1983-4CB0-AFB9-6F7E69DA6665}"/>
              </a:ext>
            </a:extLst>
          </p:cNvPr>
          <p:cNvSpPr/>
          <p:nvPr userDrawn="1"/>
        </p:nvSpPr>
        <p:spPr>
          <a:xfrm>
            <a:off x="1083006" y="341116"/>
            <a:ext cx="58875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AIN SHAMS UNIVERSITY</a:t>
            </a:r>
            <a:endParaRPr lang="en-US" sz="1400" dirty="0"/>
          </a:p>
          <a:p>
            <a:r>
              <a:rPr lang="en-US" sz="1400" b="1" dirty="0"/>
              <a:t>FACULTY OF ENGINEERING</a:t>
            </a:r>
            <a:endParaRPr lang="en-US" sz="14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224A4BD-0E10-444F-9BF8-C8F9D0494EEF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99" y="175894"/>
            <a:ext cx="842107" cy="84210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CB72DC-4BFA-47E7-A60B-CB8DB3B4FAA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52195" y="1330433"/>
            <a:ext cx="4556125" cy="423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rgbClr val="1C60A1"/>
                </a:solidFill>
              </a:defRPr>
            </a:lvl1pPr>
          </a:lstStyle>
          <a:p>
            <a:pPr lvl="0"/>
            <a:r>
              <a:rPr lang="en-US" dirty="0"/>
              <a:t>Fill in Section Title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4D1700-9422-4E06-8998-F28C8891756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1480" y="1219200"/>
            <a:ext cx="763587" cy="5286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3600" b="1" kern="1200" dirty="0">
                <a:solidFill>
                  <a:srgbClr val="1C60A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01</a:t>
            </a:r>
          </a:p>
        </p:txBody>
      </p:sp>
    </p:spTree>
    <p:extLst>
      <p:ext uri="{BB962C8B-B14F-4D97-AF65-F5344CB8AC3E}">
        <p14:creationId xmlns:p14="http://schemas.microsoft.com/office/powerpoint/2010/main" val="641947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384494"/>
            <a:ext cx="11521440" cy="1600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5691" y="6989763"/>
            <a:ext cx="9398952" cy="19769137"/>
          </a:xfrm>
          <a:prstGeom prst="rect">
            <a:avLst/>
          </a:prstGeom>
        </p:spPr>
        <p:txBody>
          <a:bodyPr/>
          <a:lstStyle>
            <a:lvl1pPr>
              <a:defRPr sz="3829"/>
            </a:lvl1pPr>
            <a:lvl2pPr>
              <a:defRPr sz="3291"/>
            </a:lvl2pPr>
            <a:lvl3pPr>
              <a:defRPr sz="2812"/>
            </a:lvl3pPr>
            <a:lvl4pPr>
              <a:defRPr sz="2453"/>
            </a:lvl4pPr>
            <a:lvl5pPr>
              <a:defRPr sz="2453"/>
            </a:lvl5pPr>
            <a:lvl6pPr>
              <a:defRPr sz="2453"/>
            </a:lvl6pPr>
            <a:lvl7pPr>
              <a:defRPr sz="2453"/>
            </a:lvl7pPr>
            <a:lvl8pPr>
              <a:defRPr sz="2453"/>
            </a:lvl8pPr>
            <a:lvl9pPr>
              <a:defRPr sz="24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68001" y="6989763"/>
            <a:ext cx="9398953" cy="19769137"/>
          </a:xfrm>
          <a:prstGeom prst="rect">
            <a:avLst/>
          </a:prstGeom>
        </p:spPr>
        <p:txBody>
          <a:bodyPr/>
          <a:lstStyle>
            <a:lvl1pPr>
              <a:defRPr sz="3829"/>
            </a:lvl1pPr>
            <a:lvl2pPr>
              <a:defRPr sz="3291"/>
            </a:lvl2pPr>
            <a:lvl3pPr>
              <a:defRPr sz="2812"/>
            </a:lvl3pPr>
            <a:lvl4pPr>
              <a:defRPr sz="2453"/>
            </a:lvl4pPr>
            <a:lvl5pPr>
              <a:defRPr sz="2453"/>
            </a:lvl5pPr>
            <a:lvl6pPr>
              <a:defRPr sz="2453"/>
            </a:lvl6pPr>
            <a:lvl7pPr>
              <a:defRPr sz="2453"/>
            </a:lvl7pPr>
            <a:lvl8pPr>
              <a:defRPr sz="2453"/>
            </a:lvl8pPr>
            <a:lvl9pPr>
              <a:defRPr sz="24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8898892"/>
            <a:ext cx="2987040" cy="511175"/>
          </a:xfrm>
          <a:prstGeom prst="rect">
            <a:avLst/>
          </a:prstGeom>
        </p:spPr>
        <p:txBody>
          <a:bodyPr/>
          <a:lstStyle/>
          <a:p>
            <a:fld id="{58B4A885-20EC-4E6E-BB4B-6781C2765E9F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3880" y="8898892"/>
            <a:ext cx="4053840" cy="5111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74480" y="8898892"/>
            <a:ext cx="2987040" cy="511175"/>
          </a:xfrm>
          <a:prstGeom prst="rect">
            <a:avLst/>
          </a:prstGeom>
        </p:spPr>
        <p:txBody>
          <a:bodyPr/>
          <a:lstStyle/>
          <a:p>
            <a:fld id="{98C0C59B-7B8D-4535-B1F1-9A3FF2079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81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384494"/>
            <a:ext cx="11521440" cy="1600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149159"/>
            <a:ext cx="5656263" cy="89566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91" b="1"/>
            </a:lvl1pPr>
            <a:lvl2pPr marL="623527" indent="0">
              <a:buNone/>
              <a:defRPr sz="2812" b="1"/>
            </a:lvl2pPr>
            <a:lvl3pPr marL="1247055" indent="0">
              <a:buNone/>
              <a:defRPr sz="2453" b="1"/>
            </a:lvl3pPr>
            <a:lvl4pPr marL="1870583" indent="0">
              <a:buNone/>
              <a:defRPr sz="2094" b="1"/>
            </a:lvl4pPr>
            <a:lvl5pPr marL="2494109" indent="0">
              <a:buNone/>
              <a:defRPr sz="2094" b="1"/>
            </a:lvl5pPr>
            <a:lvl6pPr marL="3117637" indent="0">
              <a:buNone/>
              <a:defRPr sz="2094" b="1"/>
            </a:lvl6pPr>
            <a:lvl7pPr marL="3741165" indent="0">
              <a:buNone/>
              <a:defRPr sz="2094" b="1"/>
            </a:lvl7pPr>
            <a:lvl8pPr marL="4364692" indent="0">
              <a:buNone/>
              <a:defRPr sz="2094" b="1"/>
            </a:lvl8pPr>
            <a:lvl9pPr marL="4988220" indent="0">
              <a:buNone/>
              <a:defRPr sz="20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3044826"/>
            <a:ext cx="5656263" cy="5531803"/>
          </a:xfrm>
          <a:prstGeom prst="rect">
            <a:avLst/>
          </a:prstGeom>
        </p:spPr>
        <p:txBody>
          <a:bodyPr/>
          <a:lstStyle>
            <a:lvl1pPr>
              <a:defRPr sz="3291"/>
            </a:lvl1pPr>
            <a:lvl2pPr>
              <a:defRPr sz="2812"/>
            </a:lvl2pPr>
            <a:lvl3pPr>
              <a:defRPr sz="2453"/>
            </a:lvl3pPr>
            <a:lvl4pPr>
              <a:defRPr sz="2094"/>
            </a:lvl4pPr>
            <a:lvl5pPr>
              <a:defRPr sz="2094"/>
            </a:lvl5pPr>
            <a:lvl6pPr>
              <a:defRPr sz="2094"/>
            </a:lvl6pPr>
            <a:lvl7pPr>
              <a:defRPr sz="2094"/>
            </a:lvl7pPr>
            <a:lvl8pPr>
              <a:defRPr sz="2094"/>
            </a:lvl8pPr>
            <a:lvl9pPr>
              <a:defRPr sz="209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9" y="2149159"/>
            <a:ext cx="5658485" cy="89566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91" b="1"/>
            </a:lvl1pPr>
            <a:lvl2pPr marL="623527" indent="0">
              <a:buNone/>
              <a:defRPr sz="2812" b="1"/>
            </a:lvl2pPr>
            <a:lvl3pPr marL="1247055" indent="0">
              <a:buNone/>
              <a:defRPr sz="2453" b="1"/>
            </a:lvl3pPr>
            <a:lvl4pPr marL="1870583" indent="0">
              <a:buNone/>
              <a:defRPr sz="2094" b="1"/>
            </a:lvl4pPr>
            <a:lvl5pPr marL="2494109" indent="0">
              <a:buNone/>
              <a:defRPr sz="2094" b="1"/>
            </a:lvl5pPr>
            <a:lvl6pPr marL="3117637" indent="0">
              <a:buNone/>
              <a:defRPr sz="2094" b="1"/>
            </a:lvl6pPr>
            <a:lvl7pPr marL="3741165" indent="0">
              <a:buNone/>
              <a:defRPr sz="2094" b="1"/>
            </a:lvl7pPr>
            <a:lvl8pPr marL="4364692" indent="0">
              <a:buNone/>
              <a:defRPr sz="2094" b="1"/>
            </a:lvl8pPr>
            <a:lvl9pPr marL="4988220" indent="0">
              <a:buNone/>
              <a:defRPr sz="20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9" y="3044826"/>
            <a:ext cx="5658485" cy="5531803"/>
          </a:xfrm>
          <a:prstGeom prst="rect">
            <a:avLst/>
          </a:prstGeom>
        </p:spPr>
        <p:txBody>
          <a:bodyPr/>
          <a:lstStyle>
            <a:lvl1pPr>
              <a:defRPr sz="3291"/>
            </a:lvl1pPr>
            <a:lvl2pPr>
              <a:defRPr sz="2812"/>
            </a:lvl2pPr>
            <a:lvl3pPr>
              <a:defRPr sz="2453"/>
            </a:lvl3pPr>
            <a:lvl4pPr>
              <a:defRPr sz="2094"/>
            </a:lvl4pPr>
            <a:lvl5pPr>
              <a:defRPr sz="2094"/>
            </a:lvl5pPr>
            <a:lvl6pPr>
              <a:defRPr sz="2094"/>
            </a:lvl6pPr>
            <a:lvl7pPr>
              <a:defRPr sz="2094"/>
            </a:lvl7pPr>
            <a:lvl8pPr>
              <a:defRPr sz="2094"/>
            </a:lvl8pPr>
            <a:lvl9pPr>
              <a:defRPr sz="209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40080" y="8898892"/>
            <a:ext cx="2987040" cy="511175"/>
          </a:xfrm>
          <a:prstGeom prst="rect">
            <a:avLst/>
          </a:prstGeom>
        </p:spPr>
        <p:txBody>
          <a:bodyPr/>
          <a:lstStyle/>
          <a:p>
            <a:fld id="{58B4A885-20EC-4E6E-BB4B-6781C2765E9F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373880" y="8898892"/>
            <a:ext cx="4053840" cy="5111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174480" y="8898892"/>
            <a:ext cx="2987040" cy="511175"/>
          </a:xfrm>
          <a:prstGeom prst="rect">
            <a:avLst/>
          </a:prstGeom>
        </p:spPr>
        <p:txBody>
          <a:bodyPr/>
          <a:lstStyle/>
          <a:p>
            <a:fld id="{98C0C59B-7B8D-4535-B1F1-9A3FF2079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6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384494"/>
            <a:ext cx="11521440" cy="1600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40080" y="8898892"/>
            <a:ext cx="2987040" cy="511175"/>
          </a:xfrm>
          <a:prstGeom prst="rect">
            <a:avLst/>
          </a:prstGeom>
        </p:spPr>
        <p:txBody>
          <a:bodyPr/>
          <a:lstStyle/>
          <a:p>
            <a:fld id="{58B4A885-20EC-4E6E-BB4B-6781C2765E9F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373880" y="8898892"/>
            <a:ext cx="4053840" cy="5111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174480" y="8898892"/>
            <a:ext cx="2987040" cy="511175"/>
          </a:xfrm>
          <a:prstGeom prst="rect">
            <a:avLst/>
          </a:prstGeom>
        </p:spPr>
        <p:txBody>
          <a:bodyPr/>
          <a:lstStyle/>
          <a:p>
            <a:fld id="{98C0C59B-7B8D-4535-B1F1-9A3FF2079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015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80" y="8898892"/>
            <a:ext cx="2987040" cy="511175"/>
          </a:xfrm>
          <a:prstGeom prst="rect">
            <a:avLst/>
          </a:prstGeom>
        </p:spPr>
        <p:txBody>
          <a:bodyPr/>
          <a:lstStyle/>
          <a:p>
            <a:fld id="{58B4A885-20EC-4E6E-BB4B-6781C2765E9F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373880" y="8898892"/>
            <a:ext cx="4053840" cy="5111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174480" y="8898892"/>
            <a:ext cx="2987040" cy="511175"/>
          </a:xfrm>
          <a:prstGeom prst="rect">
            <a:avLst/>
          </a:prstGeom>
        </p:spPr>
        <p:txBody>
          <a:bodyPr/>
          <a:lstStyle/>
          <a:p>
            <a:fld id="{98C0C59B-7B8D-4535-B1F1-9A3FF2079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51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382271"/>
            <a:ext cx="4211638" cy="1626870"/>
          </a:xfrm>
          <a:prstGeom prst="rect">
            <a:avLst/>
          </a:prstGeom>
        </p:spPr>
        <p:txBody>
          <a:bodyPr anchor="b"/>
          <a:lstStyle>
            <a:lvl1pPr algn="l">
              <a:defRPr sz="2812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2" y="382274"/>
            <a:ext cx="7156449" cy="8194358"/>
          </a:xfrm>
          <a:prstGeom prst="rect">
            <a:avLst/>
          </a:prstGeom>
        </p:spPr>
        <p:txBody>
          <a:bodyPr/>
          <a:lstStyle>
            <a:lvl1pPr>
              <a:defRPr sz="4427"/>
            </a:lvl1pPr>
            <a:lvl2pPr>
              <a:defRPr sz="3829"/>
            </a:lvl2pPr>
            <a:lvl3pPr>
              <a:defRPr sz="3291"/>
            </a:lvl3pPr>
            <a:lvl4pPr>
              <a:defRPr sz="2812"/>
            </a:lvl4pPr>
            <a:lvl5pPr>
              <a:defRPr sz="2812"/>
            </a:lvl5pPr>
            <a:lvl6pPr>
              <a:defRPr sz="2812"/>
            </a:lvl6pPr>
            <a:lvl7pPr>
              <a:defRPr sz="2812"/>
            </a:lvl7pPr>
            <a:lvl8pPr>
              <a:defRPr sz="2812"/>
            </a:lvl8pPr>
            <a:lvl9pPr>
              <a:defRPr sz="281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2009143"/>
            <a:ext cx="4211638" cy="65674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74"/>
            </a:lvl1pPr>
            <a:lvl2pPr marL="623527" indent="0">
              <a:buNone/>
              <a:defRPr sz="1615"/>
            </a:lvl2pPr>
            <a:lvl3pPr marL="1247055" indent="0">
              <a:buNone/>
              <a:defRPr sz="1376"/>
            </a:lvl3pPr>
            <a:lvl4pPr marL="1870583" indent="0">
              <a:buNone/>
              <a:defRPr sz="1256"/>
            </a:lvl4pPr>
            <a:lvl5pPr marL="2494109" indent="0">
              <a:buNone/>
              <a:defRPr sz="1256"/>
            </a:lvl5pPr>
            <a:lvl6pPr marL="3117637" indent="0">
              <a:buNone/>
              <a:defRPr sz="1256"/>
            </a:lvl6pPr>
            <a:lvl7pPr marL="3741165" indent="0">
              <a:buNone/>
              <a:defRPr sz="1256"/>
            </a:lvl7pPr>
            <a:lvl8pPr marL="4364692" indent="0">
              <a:buNone/>
              <a:defRPr sz="1256"/>
            </a:lvl8pPr>
            <a:lvl9pPr marL="4988220" indent="0">
              <a:buNone/>
              <a:defRPr sz="12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8898892"/>
            <a:ext cx="2987040" cy="511175"/>
          </a:xfrm>
          <a:prstGeom prst="rect">
            <a:avLst/>
          </a:prstGeom>
        </p:spPr>
        <p:txBody>
          <a:bodyPr/>
          <a:lstStyle/>
          <a:p>
            <a:fld id="{58B4A885-20EC-4E6E-BB4B-6781C2765E9F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3880" y="8898892"/>
            <a:ext cx="4053840" cy="5111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74480" y="8898892"/>
            <a:ext cx="2987040" cy="511175"/>
          </a:xfrm>
          <a:prstGeom prst="rect">
            <a:avLst/>
          </a:prstGeom>
        </p:spPr>
        <p:txBody>
          <a:bodyPr/>
          <a:lstStyle/>
          <a:p>
            <a:fld id="{98C0C59B-7B8D-4535-B1F1-9A3FF2079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16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2"/>
            <a:ext cx="7680960" cy="793433"/>
          </a:xfrm>
          <a:prstGeom prst="rect">
            <a:avLst/>
          </a:prstGeom>
        </p:spPr>
        <p:txBody>
          <a:bodyPr anchor="b"/>
          <a:lstStyle>
            <a:lvl1pPr algn="l">
              <a:defRPr sz="2812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6"/>
            <a:ext cx="7680960" cy="57607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27"/>
            </a:lvl1pPr>
            <a:lvl2pPr marL="623527" indent="0">
              <a:buNone/>
              <a:defRPr sz="3829"/>
            </a:lvl2pPr>
            <a:lvl3pPr marL="1247055" indent="0">
              <a:buNone/>
              <a:defRPr sz="3291"/>
            </a:lvl3pPr>
            <a:lvl4pPr marL="1870583" indent="0">
              <a:buNone/>
              <a:defRPr sz="2812"/>
            </a:lvl4pPr>
            <a:lvl5pPr marL="2494109" indent="0">
              <a:buNone/>
              <a:defRPr sz="2812"/>
            </a:lvl5pPr>
            <a:lvl6pPr marL="3117637" indent="0">
              <a:buNone/>
              <a:defRPr sz="2812"/>
            </a:lvl6pPr>
            <a:lvl7pPr marL="3741165" indent="0">
              <a:buNone/>
              <a:defRPr sz="2812"/>
            </a:lvl7pPr>
            <a:lvl8pPr marL="4364692" indent="0">
              <a:buNone/>
              <a:defRPr sz="2812"/>
            </a:lvl8pPr>
            <a:lvl9pPr marL="4988220" indent="0">
              <a:buNone/>
              <a:defRPr sz="2812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4"/>
            <a:ext cx="7680960" cy="112680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74"/>
            </a:lvl1pPr>
            <a:lvl2pPr marL="623527" indent="0">
              <a:buNone/>
              <a:defRPr sz="1615"/>
            </a:lvl2pPr>
            <a:lvl3pPr marL="1247055" indent="0">
              <a:buNone/>
              <a:defRPr sz="1376"/>
            </a:lvl3pPr>
            <a:lvl4pPr marL="1870583" indent="0">
              <a:buNone/>
              <a:defRPr sz="1256"/>
            </a:lvl4pPr>
            <a:lvl5pPr marL="2494109" indent="0">
              <a:buNone/>
              <a:defRPr sz="1256"/>
            </a:lvl5pPr>
            <a:lvl6pPr marL="3117637" indent="0">
              <a:buNone/>
              <a:defRPr sz="1256"/>
            </a:lvl6pPr>
            <a:lvl7pPr marL="3741165" indent="0">
              <a:buNone/>
              <a:defRPr sz="1256"/>
            </a:lvl7pPr>
            <a:lvl8pPr marL="4364692" indent="0">
              <a:buNone/>
              <a:defRPr sz="1256"/>
            </a:lvl8pPr>
            <a:lvl9pPr marL="4988220" indent="0">
              <a:buNone/>
              <a:defRPr sz="12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8898892"/>
            <a:ext cx="2987040" cy="511175"/>
          </a:xfrm>
          <a:prstGeom prst="rect">
            <a:avLst/>
          </a:prstGeom>
        </p:spPr>
        <p:txBody>
          <a:bodyPr/>
          <a:lstStyle/>
          <a:p>
            <a:fld id="{58B4A885-20EC-4E6E-BB4B-6781C2765E9F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3880" y="8898892"/>
            <a:ext cx="4053840" cy="5111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74480" y="8898892"/>
            <a:ext cx="2987040" cy="511175"/>
          </a:xfrm>
          <a:prstGeom prst="rect">
            <a:avLst/>
          </a:prstGeom>
        </p:spPr>
        <p:txBody>
          <a:bodyPr/>
          <a:lstStyle/>
          <a:p>
            <a:fld id="{98C0C59B-7B8D-4535-B1F1-9A3FF2079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7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7226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49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47055" rtl="0" eaLnBrk="1" latinLnBrk="0" hangingPunct="1">
        <a:spcBef>
          <a:spcPct val="0"/>
        </a:spcBef>
        <a:buNone/>
        <a:defRPr sz="598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7646" indent="-467646" algn="l" defTabSz="1247055" rtl="0" eaLnBrk="1" latinLnBrk="0" hangingPunct="1">
        <a:spcBef>
          <a:spcPct val="20000"/>
        </a:spcBef>
        <a:buFont typeface="Arial" panose="020B0604020202020204" pitchFamily="34" charset="0"/>
        <a:buChar char="•"/>
        <a:defRPr sz="4427" kern="1200">
          <a:solidFill>
            <a:schemeClr val="tx1"/>
          </a:solidFill>
          <a:latin typeface="+mn-lt"/>
          <a:ea typeface="+mn-ea"/>
          <a:cs typeface="+mn-cs"/>
        </a:defRPr>
      </a:lvl1pPr>
      <a:lvl2pPr marL="1013231" indent="-389705" algn="l" defTabSz="1247055" rtl="0" eaLnBrk="1" latinLnBrk="0" hangingPunct="1">
        <a:spcBef>
          <a:spcPct val="20000"/>
        </a:spcBef>
        <a:buFont typeface="Arial" panose="020B0604020202020204" pitchFamily="34" charset="0"/>
        <a:buChar char="–"/>
        <a:defRPr sz="3829" kern="1200">
          <a:solidFill>
            <a:schemeClr val="tx1"/>
          </a:solidFill>
          <a:latin typeface="+mn-lt"/>
          <a:ea typeface="+mn-ea"/>
          <a:cs typeface="+mn-cs"/>
        </a:defRPr>
      </a:lvl2pPr>
      <a:lvl3pPr marL="1558818" indent="-311765" algn="l" defTabSz="1247055" rtl="0" eaLnBrk="1" latinLnBrk="0" hangingPunct="1">
        <a:spcBef>
          <a:spcPct val="20000"/>
        </a:spcBef>
        <a:buFont typeface="Arial" panose="020B0604020202020204" pitchFamily="34" charset="0"/>
        <a:buChar char="•"/>
        <a:defRPr sz="3291" kern="1200">
          <a:solidFill>
            <a:schemeClr val="tx1"/>
          </a:solidFill>
          <a:latin typeface="+mn-lt"/>
          <a:ea typeface="+mn-ea"/>
          <a:cs typeface="+mn-cs"/>
        </a:defRPr>
      </a:lvl3pPr>
      <a:lvl4pPr marL="2182347" indent="-311765" algn="l" defTabSz="1247055" rtl="0" eaLnBrk="1" latinLnBrk="0" hangingPunct="1">
        <a:spcBef>
          <a:spcPct val="20000"/>
        </a:spcBef>
        <a:buFont typeface="Arial" panose="020B0604020202020204" pitchFamily="34" charset="0"/>
        <a:buChar char="–"/>
        <a:defRPr sz="2812" kern="1200">
          <a:solidFill>
            <a:schemeClr val="tx1"/>
          </a:solidFill>
          <a:latin typeface="+mn-lt"/>
          <a:ea typeface="+mn-ea"/>
          <a:cs typeface="+mn-cs"/>
        </a:defRPr>
      </a:lvl4pPr>
      <a:lvl5pPr marL="2805874" indent="-311765" algn="l" defTabSz="1247055" rtl="0" eaLnBrk="1" latinLnBrk="0" hangingPunct="1">
        <a:spcBef>
          <a:spcPct val="20000"/>
        </a:spcBef>
        <a:buFont typeface="Arial" panose="020B0604020202020204" pitchFamily="34" charset="0"/>
        <a:buChar char="»"/>
        <a:defRPr sz="2812" kern="1200">
          <a:solidFill>
            <a:schemeClr val="tx1"/>
          </a:solidFill>
          <a:latin typeface="+mn-lt"/>
          <a:ea typeface="+mn-ea"/>
          <a:cs typeface="+mn-cs"/>
        </a:defRPr>
      </a:lvl5pPr>
      <a:lvl6pPr marL="3429401" indent="-311765" algn="l" defTabSz="12470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812" kern="1200">
          <a:solidFill>
            <a:schemeClr val="tx1"/>
          </a:solidFill>
          <a:latin typeface="+mn-lt"/>
          <a:ea typeface="+mn-ea"/>
          <a:cs typeface="+mn-cs"/>
        </a:defRPr>
      </a:lvl6pPr>
      <a:lvl7pPr marL="4052929" indent="-311765" algn="l" defTabSz="12470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812" kern="1200">
          <a:solidFill>
            <a:schemeClr val="tx1"/>
          </a:solidFill>
          <a:latin typeface="+mn-lt"/>
          <a:ea typeface="+mn-ea"/>
          <a:cs typeface="+mn-cs"/>
        </a:defRPr>
      </a:lvl7pPr>
      <a:lvl8pPr marL="4676456" indent="-311765" algn="l" defTabSz="12470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812" kern="1200">
          <a:solidFill>
            <a:schemeClr val="tx1"/>
          </a:solidFill>
          <a:latin typeface="+mn-lt"/>
          <a:ea typeface="+mn-ea"/>
          <a:cs typeface="+mn-cs"/>
        </a:defRPr>
      </a:lvl8pPr>
      <a:lvl9pPr marL="5299982" indent="-311765" algn="l" defTabSz="12470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8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47055" rtl="0" eaLnBrk="1" latinLnBrk="0" hangingPunct="1">
        <a:defRPr sz="2453" kern="1200">
          <a:solidFill>
            <a:schemeClr val="tx1"/>
          </a:solidFill>
          <a:latin typeface="+mn-lt"/>
          <a:ea typeface="+mn-ea"/>
          <a:cs typeface="+mn-cs"/>
        </a:defRPr>
      </a:lvl1pPr>
      <a:lvl2pPr marL="623527" algn="l" defTabSz="1247055" rtl="0" eaLnBrk="1" latinLnBrk="0" hangingPunct="1">
        <a:defRPr sz="2453" kern="1200">
          <a:solidFill>
            <a:schemeClr val="tx1"/>
          </a:solidFill>
          <a:latin typeface="+mn-lt"/>
          <a:ea typeface="+mn-ea"/>
          <a:cs typeface="+mn-cs"/>
        </a:defRPr>
      </a:lvl2pPr>
      <a:lvl3pPr marL="1247055" algn="l" defTabSz="1247055" rtl="0" eaLnBrk="1" latinLnBrk="0" hangingPunct="1">
        <a:defRPr sz="2453" kern="1200">
          <a:solidFill>
            <a:schemeClr val="tx1"/>
          </a:solidFill>
          <a:latin typeface="+mn-lt"/>
          <a:ea typeface="+mn-ea"/>
          <a:cs typeface="+mn-cs"/>
        </a:defRPr>
      </a:lvl3pPr>
      <a:lvl4pPr marL="1870583" algn="l" defTabSz="1247055" rtl="0" eaLnBrk="1" latinLnBrk="0" hangingPunct="1">
        <a:defRPr sz="2453" kern="1200">
          <a:solidFill>
            <a:schemeClr val="tx1"/>
          </a:solidFill>
          <a:latin typeface="+mn-lt"/>
          <a:ea typeface="+mn-ea"/>
          <a:cs typeface="+mn-cs"/>
        </a:defRPr>
      </a:lvl4pPr>
      <a:lvl5pPr marL="2494109" algn="l" defTabSz="1247055" rtl="0" eaLnBrk="1" latinLnBrk="0" hangingPunct="1">
        <a:defRPr sz="2453" kern="1200">
          <a:solidFill>
            <a:schemeClr val="tx1"/>
          </a:solidFill>
          <a:latin typeface="+mn-lt"/>
          <a:ea typeface="+mn-ea"/>
          <a:cs typeface="+mn-cs"/>
        </a:defRPr>
      </a:lvl5pPr>
      <a:lvl6pPr marL="3117637" algn="l" defTabSz="1247055" rtl="0" eaLnBrk="1" latinLnBrk="0" hangingPunct="1">
        <a:defRPr sz="2453" kern="1200">
          <a:solidFill>
            <a:schemeClr val="tx1"/>
          </a:solidFill>
          <a:latin typeface="+mn-lt"/>
          <a:ea typeface="+mn-ea"/>
          <a:cs typeface="+mn-cs"/>
        </a:defRPr>
      </a:lvl6pPr>
      <a:lvl7pPr marL="3741165" algn="l" defTabSz="1247055" rtl="0" eaLnBrk="1" latinLnBrk="0" hangingPunct="1">
        <a:defRPr sz="2453" kern="1200">
          <a:solidFill>
            <a:schemeClr val="tx1"/>
          </a:solidFill>
          <a:latin typeface="+mn-lt"/>
          <a:ea typeface="+mn-ea"/>
          <a:cs typeface="+mn-cs"/>
        </a:defRPr>
      </a:lvl7pPr>
      <a:lvl8pPr marL="4364692" algn="l" defTabSz="1247055" rtl="0" eaLnBrk="1" latinLnBrk="0" hangingPunct="1">
        <a:defRPr sz="2453" kern="1200">
          <a:solidFill>
            <a:schemeClr val="tx1"/>
          </a:solidFill>
          <a:latin typeface="+mn-lt"/>
          <a:ea typeface="+mn-ea"/>
          <a:cs typeface="+mn-cs"/>
        </a:defRPr>
      </a:lvl8pPr>
      <a:lvl9pPr marL="4988220" algn="l" defTabSz="1247055" rtl="0" eaLnBrk="1" latinLnBrk="0" hangingPunct="1">
        <a:defRPr sz="24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C791E85C-5759-46E4-97BD-E671FF31D0F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RESEARCH &amp; PROJECT SUBMISSIONS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F0ABCE88-C985-47E0-9DAC-6C6D8B6D7AC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2C3D6C47-11E6-489F-8714-39249F9349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FB7F8F3F-37A7-4473-86DA-163B3617C7C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DF6A68FB-5A28-476E-BC8D-63795E4C09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B4AE85A0-ADE8-41EA-9507-75935F1E66F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A24014DF-FC4C-4C45-9CAA-755ED8495EB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EE24E5E1-22E3-4CB4-8885-745BEC62EA6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784C85FE-01E8-4C65-BC7F-42B9CA6BAAD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746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>
            <a:cxnSpLocks/>
          </p:cNvCxnSpPr>
          <p:nvPr/>
        </p:nvCxnSpPr>
        <p:spPr>
          <a:xfrm>
            <a:off x="198434" y="9220200"/>
            <a:ext cx="1237456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736A216-E960-4227-A8F3-5C704854A7E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6921F4-972D-4F03-9911-CB4B86DFEAB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73AA71B-3DD5-4329-AA57-CFE505D38F4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ED86D3F-4147-4B53-B54D-97937048BBC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2CD5514-F130-49A2-9D3F-11473CE7C8C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8A5B800-4EA2-49F7-865A-66AAA4737A0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57FCF37-BE08-4D6F-B8A8-5BAAD331DD9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C0CFA51-86C1-4F4C-BBE7-DAB0B05BA5D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1CA93D8D-C069-4BD8-A321-E83C89F8624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0B21FA3-743D-40BC-8AF0-0231B700ED8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2D02B47-8435-40B1-A31C-57D3FF4D3A5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D7D2B744-D19A-46EF-9E9C-BD5A491935C5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D2C99FBB-4FE0-4512-99A3-5CEA7D5387D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B9564628-0D0C-4CA1-9A56-A114C73F77B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CEF2C982-0A0A-4902-9260-0F238A3ED38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8D917002-7AA6-490E-BA26-784C86557E5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8FFBC000-B0E2-469E-B1E1-E05700CD2AB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151A54A7-107E-4C8D-B3F8-6944F5466234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CB18F239-604A-4964-A50A-99DA9E504B83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10FC9E7B-2272-47BD-B718-3B35B88C8888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AF2F74B7-665B-4784-A366-9BADEF550CA3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14E2E31F-7490-4717-A877-B0EF52BF64C6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C3CDDF34-525B-4DB2-931C-4DC366C7077E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8772E-12D4-446B-A56A-E7D1B99CA51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7B8A42-156C-473C-B8DC-1ED250C46C7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DC57DC89-0C64-428C-9D5B-0FAC4B455C88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C7A9B8DF-974B-41D2-AE4C-DAA2E5F4362A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97E8C12F-AC2F-4CF0-9D4A-703E0DF15EDE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F3F7D2D1-E7AA-4F8B-9FDC-48166344A6FF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BF159CD2-49A1-47B1-87B1-C2431A167919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5D015146-3CE6-4255-A9A1-5C2226BBC490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16E2FDD3-C81A-43AD-A040-24A0D66839E9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F78D4726-F931-4F6F-8D05-37EB6634D61F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Rectangle 1">
            <a:extLst>
              <a:ext uri="{FF2B5EF4-FFF2-40B4-BE49-F238E27FC236}">
                <a16:creationId xmlns:a16="http://schemas.microsoft.com/office/drawing/2014/main" id="{2539B954-C3A1-40DB-A463-48E357DB8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434" y="6272331"/>
            <a:ext cx="12099687" cy="363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709" tIns="27355" rIns="54709" bIns="27355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547086"/>
            <a:r>
              <a:rPr lang="en-US" altLang="en-US" sz="2000" b="1" dirty="0">
                <a:solidFill>
                  <a:srgbClr val="1C60A1"/>
                </a:solidFill>
                <a:latin typeface="Calibri" pitchFamily="34" charset="0"/>
                <a:ea typeface="Calibri" pitchFamily="34" charset="0"/>
              </a:rPr>
              <a:t>Submission Contents</a:t>
            </a:r>
            <a:endParaRPr lang="en-US" altLang="en-US" sz="2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414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49CAAF-81AB-4619-98DB-4CC7C6EC96A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20CE9F-7FA6-4CCA-AACF-1FF8637325D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DB51D3E-C9FE-4932-B5E1-BEE85736086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292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3577</TotalTime>
  <Words>9</Words>
  <Application>Microsoft Office PowerPoint</Application>
  <PresentationFormat>A3 Paper (297x420 mm)</PresentationFormat>
  <Paragraphs>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Hussein</dc:creator>
  <cp:lastModifiedBy>mai adel</cp:lastModifiedBy>
  <cp:revision>45</cp:revision>
  <dcterms:created xsi:type="dcterms:W3CDTF">2018-12-12T20:11:42Z</dcterms:created>
  <dcterms:modified xsi:type="dcterms:W3CDTF">2020-05-08T15:18:29Z</dcterms:modified>
</cp:coreProperties>
</file>