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298D33-C52E-410D-8454-E9373F519608}" v="14" dt="2023-11-21T13:52:02.1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.Hashimy" userId="6ad81bde-9fb2-4523-84d6-a7b38399c84a" providerId="ADAL" clId="{F3298D33-C52E-410D-8454-E9373F519608}"/>
    <pc:docChg chg="undo custSel modSld modMainMaster">
      <pc:chgData name="T.Hashimy" userId="6ad81bde-9fb2-4523-84d6-a7b38399c84a" providerId="ADAL" clId="{F3298D33-C52E-410D-8454-E9373F519608}" dt="2023-11-21T13:52:02.135" v="17" actId="1035"/>
      <pc:docMkLst>
        <pc:docMk/>
      </pc:docMkLst>
      <pc:sldChg chg="addSp delSp modSp mod">
        <pc:chgData name="T.Hashimy" userId="6ad81bde-9fb2-4523-84d6-a7b38399c84a" providerId="ADAL" clId="{F3298D33-C52E-410D-8454-E9373F519608}" dt="2023-11-21T13:52:02.135" v="17" actId="1035"/>
        <pc:sldMkLst>
          <pc:docMk/>
          <pc:sldMk cId="3250851597" sldId="256"/>
        </pc:sldMkLst>
        <pc:spChg chg="del">
          <ac:chgData name="T.Hashimy" userId="6ad81bde-9fb2-4523-84d6-a7b38399c84a" providerId="ADAL" clId="{F3298D33-C52E-410D-8454-E9373F519608}" dt="2023-11-21T13:51:20.820" v="4" actId="478"/>
          <ac:spMkLst>
            <pc:docMk/>
            <pc:sldMk cId="3250851597" sldId="256"/>
            <ac:spMk id="9" creationId="{D2EA8FC1-C02E-4CC2-4210-16E559E89C5F}"/>
          </ac:spMkLst>
        </pc:spChg>
        <pc:picChg chg="add del mod">
          <ac:chgData name="T.Hashimy" userId="6ad81bde-9fb2-4523-84d6-a7b38399c84a" providerId="ADAL" clId="{F3298D33-C52E-410D-8454-E9373F519608}" dt="2023-11-21T13:52:02.135" v="17" actId="1035"/>
          <ac:picMkLst>
            <pc:docMk/>
            <pc:sldMk cId="3250851597" sldId="256"/>
            <ac:picMk id="1027" creationId="{0437DEDC-FEC3-33B2-4F44-D306D4BCB1BA}"/>
          </ac:picMkLst>
        </pc:picChg>
      </pc:sldChg>
      <pc:sldChg chg="modSp mod">
        <pc:chgData name="T.Hashimy" userId="6ad81bde-9fb2-4523-84d6-a7b38399c84a" providerId="ADAL" clId="{F3298D33-C52E-410D-8454-E9373F519608}" dt="2023-11-21T13:50:52.730" v="1"/>
        <pc:sldMkLst>
          <pc:docMk/>
          <pc:sldMk cId="2126833418" sldId="257"/>
        </pc:sldMkLst>
        <pc:spChg chg="mod">
          <ac:chgData name="T.Hashimy" userId="6ad81bde-9fb2-4523-84d6-a7b38399c84a" providerId="ADAL" clId="{F3298D33-C52E-410D-8454-E9373F519608}" dt="2023-11-21T13:50:52.730" v="1"/>
          <ac:spMkLst>
            <pc:docMk/>
            <pc:sldMk cId="2126833418" sldId="257"/>
            <ac:spMk id="4" creationId="{E1FB3FC3-4EB6-3858-BD03-C3C89723BC95}"/>
          </ac:spMkLst>
        </pc:spChg>
      </pc:sldChg>
      <pc:sldMasterChg chg="modSldLayout">
        <pc:chgData name="T.Hashimy" userId="6ad81bde-9fb2-4523-84d6-a7b38399c84a" providerId="ADAL" clId="{F3298D33-C52E-410D-8454-E9373F519608}" dt="2023-11-21T13:51:02.319" v="3" actId="6549"/>
        <pc:sldMasterMkLst>
          <pc:docMk/>
          <pc:sldMasterMk cId="3280662344" sldId="2147483648"/>
        </pc:sldMasterMkLst>
        <pc:sldLayoutChg chg="modSp mod">
          <pc:chgData name="T.Hashimy" userId="6ad81bde-9fb2-4523-84d6-a7b38399c84a" providerId="ADAL" clId="{F3298D33-C52E-410D-8454-E9373F519608}" dt="2023-11-21T13:51:02.319" v="3" actId="6549"/>
          <pc:sldLayoutMkLst>
            <pc:docMk/>
            <pc:sldMasterMk cId="3280662344" sldId="2147483648"/>
            <pc:sldLayoutMk cId="3852121613" sldId="2147483650"/>
          </pc:sldLayoutMkLst>
          <pc:spChg chg="mod">
            <ac:chgData name="T.Hashimy" userId="6ad81bde-9fb2-4523-84d6-a7b38399c84a" providerId="ADAL" clId="{F3298D33-C52E-410D-8454-E9373F519608}" dt="2023-11-21T13:51:02.319" v="3" actId="6549"/>
            <ac:spMkLst>
              <pc:docMk/>
              <pc:sldMasterMk cId="3280662344" sldId="2147483648"/>
              <pc:sldLayoutMk cId="3852121613" sldId="2147483650"/>
              <ac:spMk id="5" creationId="{D7064D9F-6C7E-DA67-1B80-3728A411796D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D26E3-8440-4C84-8394-9C5915879F23}" type="datetimeFigureOut">
              <a:rPr lang="en-US" smtClean="0"/>
              <a:t>21-Nov-23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D3745-2B8D-4063-9239-0AB83DD44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53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C703A-B7E0-6E0E-12BD-68961D9F5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845BFE-F0B1-84FC-8901-A309459D35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27984-E48E-AE19-F37D-E174DED99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CCE46-9033-4ADC-A5D2-1D1E30996FE4}" type="datetime1">
              <a:rPr lang="en-US" smtClean="0"/>
              <a:t>21-Nov-23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668E7-9E10-04D7-1D6C-B472B7C0B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94AF-F674-4066-97AC-DCAF9E91A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9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E3172-F3A1-6A60-8731-9CB967F96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74E824-38D3-8883-4CC3-254C3AC171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27C7A-3070-CBEE-8F5E-A20414797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37F9D-6176-4935-BEB0-344BB741A580}" type="datetime1">
              <a:rPr lang="en-US" smtClean="0"/>
              <a:t>21-Nov-23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66576-331D-EDF2-157F-70BF54A25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8B184-6A79-9829-CDD4-5C9BDD365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94AF-F674-4066-97AC-DCAF9E91A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4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19104-1339-168D-A165-91B01A7385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0D0F3A-F4BE-DA65-7D46-42BB800329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4FC6E-C8BC-5B10-02AF-28B965085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4680-BCFD-4996-B9F7-F12192EBCDD3}" type="datetime1">
              <a:rPr lang="en-US" smtClean="0"/>
              <a:t>21-Nov-23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D5454-9B3E-F601-C827-CABAFC273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0CB85-BDBF-4994-7905-74511B810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94AF-F674-4066-97AC-DCAF9E91A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97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922C3-DDCC-7050-061C-B70E3460F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9BC04-BD3D-2379-263B-24347D586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FDAD4-90A2-6BCD-7F4F-E38E38F3B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75287-1C93-4BA5-B31C-FE67D34A05CC}" type="datetime1">
              <a:rPr lang="en-US" smtClean="0"/>
              <a:t>21-Nov-23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64D9F-6C7E-DA67-1B80-3728A4117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2E536-29BB-0F4D-0AA9-32BA61317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94AF-F674-4066-97AC-DCAF9E91A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21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6CD45-037A-333F-23CD-61F130AED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66C602-9B5A-E5A1-76FC-AC806956EA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4F5F0-14FA-6C83-C8C1-88B7392AD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4B4B-85EC-4DB2-98E1-BC0C471D519C}" type="datetime1">
              <a:rPr lang="en-US" smtClean="0"/>
              <a:t>21-Nov-23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126AD-2174-ABAB-C3F9-A0CA27301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9731B-9339-6ABB-DCED-5E43EF030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94AF-F674-4066-97AC-DCAF9E91A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6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78123-6B94-B077-7ED2-5414F2E0F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88A1C-A6B0-D4E1-FF96-B41A4B0E9E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E79C34-DA3C-0184-478C-6643D2D4D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D9CBF3-A637-D803-9CB8-399B1AE10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5E17-BBFC-41AA-B55B-2CBD83BCA9C7}" type="datetime1">
              <a:rPr lang="en-US" smtClean="0"/>
              <a:t>21-Nov-23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3037-8C66-6EF8-7CB4-07A06AAAD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CFFFD3-A285-396A-10F5-3429745F6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94AF-F674-4066-97AC-DCAF9E91A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561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31C93-D899-B3E4-73B2-83E840B1E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D6921-E117-14DC-F4D6-7A745AE1B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12C997-E613-2663-0C94-D2D87A080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5A8B13-FC99-A84B-CB5D-5C670CA9DE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ECDE63-8928-D9F4-E5DC-2DB03A750A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03B30B-0C04-2074-617D-7FF50EDDC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EC33E-4933-4404-9F28-1104AFDAD37B}" type="datetime1">
              <a:rPr lang="en-US" smtClean="0"/>
              <a:t>21-Nov-23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726F8B-6E2C-CE74-0A99-05B88CE4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FA1ED8-9C28-2888-54FF-27084710D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94AF-F674-4066-97AC-DCAF9E91A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5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04FA3-26AF-D896-448D-714ED4BF0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A3C66C-B9C0-9C90-4699-9F1271485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1892B-954A-4EE5-93CD-BB09BBED3895}" type="datetime1">
              <a:rPr lang="en-US" smtClean="0"/>
              <a:t>21-Nov-23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D7E18E-F245-DA56-C2DC-7C516F5EA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F10524-1FDD-B00C-3F0C-D55B0F970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94AF-F674-4066-97AC-DCAF9E91A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06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2CF081-9D90-8AC7-99E9-7FFB14F03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667E-4185-466A-93A8-B57AB8D6D7FF}" type="datetime1">
              <a:rPr lang="en-US" smtClean="0"/>
              <a:t>21-Nov-23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1311F3-97AB-A83A-EEFA-3387D8F42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36ADE7-5852-B053-186A-BC68DCA7F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94AF-F674-4066-97AC-DCAF9E91A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274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3444F-2CE2-E5B2-FF7B-9918B142B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5D385-6C4A-A8DC-2046-F8D1B8589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54F7B4-0831-5ED6-7711-948C33618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70A34D-6188-EDAE-D346-2E8DB6345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D32ED-3A89-44F3-8386-75E4A4B734D7}" type="datetime1">
              <a:rPr lang="en-US" smtClean="0"/>
              <a:t>21-Nov-23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08B53A-BA86-B926-637C-2102A35F3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49A255-4FF4-2778-252D-67C16F065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94AF-F674-4066-97AC-DCAF9E91A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66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8F7F1-3CED-FB34-BC1B-F1F7605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9B007C-8BFC-77E9-17F6-E0709BCAED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C7E39A-4931-3C14-F654-A1D5D46656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E27A66-1108-07F9-916E-5D0483A0B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6E97-D457-4A5E-860D-E343DC5BB00C}" type="datetime1">
              <a:rPr lang="en-US" smtClean="0"/>
              <a:t>21-Nov-23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09B26C-9188-8D5B-FAA3-DDE795035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EEB7B5-AB83-F30F-5AE4-A946CDF0E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94AF-F674-4066-97AC-DCAF9E91A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681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5EF36E-7044-238E-7603-DDBAB0E07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203D68-5381-B53E-109E-F7437437F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C64D77-2B08-4203-FC6E-20CB250A63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8D6E437B-0742-4387-A39B-98ACB385F4DF}" type="datetime1">
              <a:rPr lang="en-US" smtClean="0"/>
              <a:t>21-Nov-23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B3C3B3-3C21-7540-0CE8-9910CC9030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1BAA2-E208-CDB3-8DB7-D848AF2AC2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794AF-F674-4066-97AC-DCAF9E91A74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8FC1A5-0754-663D-2BB2-C14C46A4C42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018" y="230188"/>
            <a:ext cx="1325563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066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D49FB-0061-3DAB-66D2-0C16982A34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500" y="292100"/>
            <a:ext cx="9144000" cy="660400"/>
          </a:xfrm>
        </p:spPr>
        <p:txBody>
          <a:bodyPr>
            <a:normAutofit/>
          </a:bodyPr>
          <a:lstStyle/>
          <a:p>
            <a:r>
              <a:rPr lang="en-US" sz="1800" b="1" cap="sm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</a:t>
            </a:r>
            <a:r>
              <a:rPr lang="en-US" sz="1800" b="1" cap="small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sz="1800" b="1" cap="sm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International Conference on Structural and Geotechnical Engineering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8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Mega Projects: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Bridges, Tunnels &amp; Tall Buildings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28F7F1-2578-FC57-18C1-D85993FEF2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4917440" cy="1655762"/>
          </a:xfrm>
        </p:spPr>
        <p:txBody>
          <a:bodyPr>
            <a:normAutofit fontScale="25000" lnSpcReduction="20000"/>
          </a:bodyPr>
          <a:lstStyle/>
          <a:p>
            <a:pPr algn="l">
              <a:spcBef>
                <a:spcPts val="1200"/>
              </a:spcBef>
              <a:spcAft>
                <a:spcPts val="300"/>
              </a:spcAft>
            </a:pPr>
            <a:r>
              <a:rPr lang="en-US" sz="7200" b="1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First and last name first author</a:t>
            </a:r>
            <a:endParaRPr lang="en-US" sz="7200" cap="al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en-US" sz="6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Department of Civil Engineering, Any name University </a:t>
            </a:r>
          </a:p>
          <a:p>
            <a:pPr algn="l"/>
            <a:r>
              <a:rPr lang="en-US" sz="6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Street, City name, Country name</a:t>
            </a:r>
          </a:p>
          <a:p>
            <a:pPr algn="l"/>
            <a:r>
              <a:rPr lang="en-US" sz="6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E-mail: firstauthor@example.com </a:t>
            </a:r>
          </a:p>
          <a:p>
            <a:pPr algn="l"/>
            <a:endParaRPr lang="en-US" sz="6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spcBef>
                <a:spcPts val="1200"/>
              </a:spcBef>
              <a:spcAft>
                <a:spcPts val="300"/>
              </a:spcAft>
            </a:pPr>
            <a:r>
              <a:rPr lang="en-US" sz="7200" b="1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First and last name Third author</a:t>
            </a:r>
            <a:endParaRPr lang="en-US" sz="7200" cap="al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en-US" sz="6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Department of Civil Engineering, Any name University </a:t>
            </a:r>
          </a:p>
          <a:p>
            <a:pPr algn="l"/>
            <a:r>
              <a:rPr lang="en-US" sz="6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Street, City name, Country name</a:t>
            </a:r>
          </a:p>
          <a:p>
            <a:pPr algn="l"/>
            <a:r>
              <a:rPr lang="de-DE" sz="6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E-mail</a:t>
            </a:r>
            <a:r>
              <a:rPr lang="de-DE" sz="6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de-DE" sz="6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thirdauthor</a:t>
            </a:r>
            <a:r>
              <a:rPr lang="de-DE" sz="6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@</a:t>
            </a:r>
            <a:r>
              <a:rPr lang="en-US" sz="6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example</a:t>
            </a:r>
            <a:r>
              <a:rPr lang="de-DE" sz="6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de-DE" sz="6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</a:t>
            </a:r>
            <a:endParaRPr lang="en-US" sz="6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0437DEDC-FEC3-33B2-4F44-D306D4BCB1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320" y="34608"/>
            <a:ext cx="2468880" cy="246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B1F5784-CDC7-1DCE-FBE2-F01E1AD58B90}"/>
              </a:ext>
            </a:extLst>
          </p:cNvPr>
          <p:cNvSpPr txBox="1"/>
          <p:nvPr/>
        </p:nvSpPr>
        <p:spPr>
          <a:xfrm>
            <a:off x="1524000" y="1415534"/>
            <a:ext cx="78740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CONNECTIONS OF DOUBLE BRANCH PLATES TO HOLLOW SECTION UNDER BENDING MOMENT</a:t>
            </a:r>
          </a:p>
          <a:p>
            <a:endParaRPr lang="en-GB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Subject Area :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Advanced Analysis and Design of Structures</a:t>
            </a:r>
          </a:p>
          <a:p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Paper ID	       : </a:t>
            </a:r>
            <a:r>
              <a:rPr lang="en-GB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73</a:t>
            </a:r>
            <a:endParaRPr lang="en-GB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C95D802-ACEF-CB2F-1EBD-945A4994F5DF}"/>
              </a:ext>
            </a:extLst>
          </p:cNvPr>
          <p:cNvSpPr txBox="1">
            <a:spLocks/>
          </p:cNvSpPr>
          <p:nvPr/>
        </p:nvSpPr>
        <p:spPr>
          <a:xfrm>
            <a:off x="6634480" y="3602038"/>
            <a:ext cx="491744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200"/>
              </a:spcBef>
              <a:spcAft>
                <a:spcPts val="300"/>
              </a:spcAft>
            </a:pPr>
            <a:r>
              <a:rPr lang="en-US" sz="7200" b="1" cap="all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First and last name second author</a:t>
            </a:r>
            <a:endParaRPr lang="en-US" sz="7200" cap="al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en-US" sz="6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Department of Civil Engineering, Any name University </a:t>
            </a:r>
          </a:p>
          <a:p>
            <a:pPr algn="l"/>
            <a:r>
              <a:rPr lang="en-US" sz="6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Street, City name, Country name</a:t>
            </a:r>
          </a:p>
          <a:p>
            <a:pPr algn="l"/>
            <a:r>
              <a:rPr lang="de-DE" sz="6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E-mail</a:t>
            </a:r>
            <a:r>
              <a:rPr lang="de-DE" sz="6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de-DE" sz="6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secondauthor</a:t>
            </a:r>
            <a:r>
              <a:rPr lang="de-DE" sz="6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@</a:t>
            </a:r>
            <a:r>
              <a:rPr lang="en-US" sz="6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example</a:t>
            </a:r>
            <a:r>
              <a:rPr lang="de-DE" sz="6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de-DE" sz="6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</a:t>
            </a:r>
            <a:endParaRPr lang="en-US" sz="6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E649F76-0991-54E2-7078-718214A63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94AF-F674-4066-97AC-DCAF9E91A7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851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982F-9786-B74C-3822-CCCBCCA30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68D3D-D018-510D-A6E4-04FE86BCA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F0237-F52A-435C-6E04-2CCD275BD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94AF-F674-4066-97AC-DCAF9E91A7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833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A888A-9A55-1C41-5EF4-69212BB48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0F47E-E8FD-37F4-56A5-6BF5AD2A6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67C06D-71E9-7640-3E6A-38ECAE6F6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94AF-F674-4066-97AC-DCAF9E91A7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482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131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16th International Conference on Structural and Geotechnical Engineering Mega Projects: Bridges, Tunnels &amp; Tall Buildings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16th International Conference on Structural and Geotechnical Engineering Mega Projects: Bridges, Tunnels &amp; Tall Buildings</dc:title>
  <dc:creator>T.Hashimy</dc:creator>
  <cp:lastModifiedBy>T.Hashimy</cp:lastModifiedBy>
  <cp:revision>1</cp:revision>
  <dcterms:created xsi:type="dcterms:W3CDTF">2023-11-21T13:37:40Z</dcterms:created>
  <dcterms:modified xsi:type="dcterms:W3CDTF">2023-11-21T13:52:06Z</dcterms:modified>
</cp:coreProperties>
</file>